
<file path=[Content_Types].xml><?xml version="1.0" encoding="utf-8"?>
<Types xmlns="http://schemas.openxmlformats.org/package/2006/content-types">
  <Override PartName="/ppt/slideMasters/slideMaster3.xml" ContentType="application/vnd.openxmlformats-officedocument.presentationml.slideMaster+xml"/>
  <Override PartName="/ppt/slideLayouts/slideLayout39.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notesSlides/notesSlide2.xml" ContentType="application/vnd.openxmlformats-officedocument.presentationml.notes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46.xml" ContentType="application/vnd.openxmlformats-officedocument.presentationml.slideLayout+xml"/>
  <Override PartName="/ppt/diagrams/quickStyle2.xml" ContentType="application/vnd.openxmlformats-officedocument.drawingml.diagramStyle+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53.xml" ContentType="application/vnd.openxmlformats-officedocument.presentationml.slideLayout+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40.xml" ContentType="application/vnd.openxmlformats-officedocument.presentationml.slideLayout+xml"/>
  <Override PartName="/ppt/diagrams/layout1.xml" ContentType="application/vnd.openxmlformats-officedocument.drawingml.diagramLayout+xml"/>
  <Override PartName="/ppt/diagrams/data2.xml" ContentType="application/vnd.openxmlformats-officedocument.drawingml.diagramData+xml"/>
  <Override PartName="/ppt/slideMasters/slideMaster4.xml" ContentType="application/vnd.openxmlformats-officedocument.presentationml.slideMaster+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38.xml" ContentType="application/vnd.openxmlformats-officedocument.presentationml.slideLayout+xml"/>
  <Override PartName="/ppt/slideLayouts/slideLayout49.xml" ContentType="application/vnd.openxmlformats-officedocument.presentationml.slideLayout+xml"/>
  <Override PartName="/ppt/slideLayouts/slideLayout58.xml" ContentType="application/vnd.openxmlformats-officedocument.presentationml.slideLayout+xml"/>
  <Override PartName="/ppt/theme/theme4.xml" ContentType="application/vnd.openxmlformats-officedocument.theme+xml"/>
  <Default Extension="png" ContentType="image/png"/>
  <Override PartName="/ppt/notesSlides/notesSlide1.xml" ContentType="application/vnd.openxmlformats-officedocument.presentationml.notesSlide+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45.xml" ContentType="application/vnd.openxmlformats-officedocument.presentationml.slideLayout+xml"/>
  <Override PartName="/ppt/slideLayouts/slideLayout47.xml" ContentType="application/vnd.openxmlformats-officedocument.presentationml.slideLayout+xml"/>
  <Override PartName="/ppt/slideLayouts/slideLayout56.xml" ContentType="application/vnd.openxmlformats-officedocument.presentationml.slideLayout+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50.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slides/slide8.xml" ContentType="application/vnd.openxmlformats-officedocument.presentationml.slide+xml"/>
  <Override PartName="/ppt/slideLayouts/slideLayout5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55.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Default Extension="rels" ContentType="application/vnd.openxmlformats-package.relationships+xml"/>
  <Override PartName="/ppt/slides/slide23.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91" r:id="rId2"/>
    <p:sldMasterId id="2147483704" r:id="rId3"/>
    <p:sldMasterId id="2147483717" r:id="rId4"/>
  </p:sldMasterIdLst>
  <p:notesMasterIdLst>
    <p:notesMasterId r:id="rId29"/>
  </p:notesMasterIdLst>
  <p:sldIdLst>
    <p:sldId id="257" r:id="rId5"/>
    <p:sldId id="284" r:id="rId6"/>
    <p:sldId id="258" r:id="rId7"/>
    <p:sldId id="265" r:id="rId8"/>
    <p:sldId id="269" r:id="rId9"/>
    <p:sldId id="270" r:id="rId10"/>
    <p:sldId id="267" r:id="rId11"/>
    <p:sldId id="285" r:id="rId12"/>
    <p:sldId id="266" r:id="rId13"/>
    <p:sldId id="271" r:id="rId14"/>
    <p:sldId id="272" r:id="rId15"/>
    <p:sldId id="276" r:id="rId16"/>
    <p:sldId id="274" r:id="rId17"/>
    <p:sldId id="277" r:id="rId18"/>
    <p:sldId id="278" r:id="rId19"/>
    <p:sldId id="279" r:id="rId20"/>
    <p:sldId id="280" r:id="rId21"/>
    <p:sldId id="281" r:id="rId22"/>
    <p:sldId id="268" r:id="rId23"/>
    <p:sldId id="260" r:id="rId24"/>
    <p:sldId id="262" r:id="rId25"/>
    <p:sldId id="263" r:id="rId26"/>
    <p:sldId id="282" r:id="rId27"/>
    <p:sldId id="264" r:id="rId28"/>
  </p:sldIdLst>
  <p:sldSz cx="9144000" cy="6858000" type="screen4x3"/>
  <p:notesSz cx="6797675" cy="987425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snapToGrid="0">
      <p:cViewPr varScale="1">
        <p:scale>
          <a:sx n="68" d="100"/>
          <a:sy n="68" d="100"/>
        </p:scale>
        <p:origin x="-1446" y="-9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C59F19D-D704-4DD9-8415-2D6418FD79AB}" type="doc">
      <dgm:prSet loTypeId="urn:microsoft.com/office/officeart/2005/8/layout/StepDownProcess" loCatId="process" qsTypeId="urn:microsoft.com/office/officeart/2005/8/quickstyle/simple1" qsCatId="simple" csTypeId="urn:microsoft.com/office/officeart/2005/8/colors/accent1_2" csCatId="accent1" phldr="1"/>
      <dgm:spPr/>
      <dgm:t>
        <a:bodyPr/>
        <a:lstStyle/>
        <a:p>
          <a:endParaRPr lang="ru-RU"/>
        </a:p>
      </dgm:t>
    </dgm:pt>
    <dgm:pt modelId="{2D1498BD-0F47-4041-BA7B-451E9606404F}">
      <dgm:prSet phldrT="[Текст]" custT="1">
        <dgm:style>
          <a:lnRef idx="1">
            <a:schemeClr val="accent4"/>
          </a:lnRef>
          <a:fillRef idx="2">
            <a:schemeClr val="accent4"/>
          </a:fillRef>
          <a:effectRef idx="1">
            <a:schemeClr val="accent4"/>
          </a:effectRef>
          <a:fontRef idx="minor">
            <a:schemeClr val="dk1"/>
          </a:fontRef>
        </dgm:style>
      </dgm:prSet>
      <dgm:spPr/>
      <dgm:t>
        <a:bodyPr/>
        <a:lstStyle/>
        <a:p>
          <a:r>
            <a:rPr lang="kk-KZ" sz="3200" b="1" dirty="0" smtClean="0">
              <a:latin typeface="Times New Roman" pitchFamily="18" charset="0"/>
              <a:cs typeface="Times New Roman" pitchFamily="18" charset="0"/>
            </a:rPr>
            <a:t>Триптофан аминқышқылы</a:t>
          </a:r>
          <a:endParaRPr lang="ru-RU" sz="3200" b="1" dirty="0">
            <a:latin typeface="Times New Roman" pitchFamily="18" charset="0"/>
            <a:cs typeface="Times New Roman" pitchFamily="18" charset="0"/>
          </a:endParaRPr>
        </a:p>
      </dgm:t>
    </dgm:pt>
    <dgm:pt modelId="{C39CFD09-5D39-4988-B6F2-CB4563EE349B}" type="parTrans" cxnId="{BEE5993D-FD84-427E-89CE-5F2F4F618131}">
      <dgm:prSet/>
      <dgm:spPr/>
      <dgm:t>
        <a:bodyPr/>
        <a:lstStyle/>
        <a:p>
          <a:endParaRPr lang="ru-RU" sz="2800" b="1">
            <a:latin typeface="Times New Roman" pitchFamily="18" charset="0"/>
            <a:cs typeface="Times New Roman" pitchFamily="18" charset="0"/>
          </a:endParaRPr>
        </a:p>
      </dgm:t>
    </dgm:pt>
    <dgm:pt modelId="{7E0E62AE-8EEC-4149-BAE4-E33DFCA4E9BA}" type="sibTrans" cxnId="{BEE5993D-FD84-427E-89CE-5F2F4F618131}">
      <dgm:prSet/>
      <dgm:spPr/>
      <dgm:t>
        <a:bodyPr/>
        <a:lstStyle/>
        <a:p>
          <a:endParaRPr lang="ru-RU" sz="2800" b="1">
            <a:latin typeface="Times New Roman" pitchFamily="18" charset="0"/>
            <a:cs typeface="Times New Roman" pitchFamily="18" charset="0"/>
          </a:endParaRPr>
        </a:p>
      </dgm:t>
    </dgm:pt>
    <dgm:pt modelId="{5430ACFB-6C93-4CB3-B58A-3D167547557C}">
      <dgm:prSet phldrT="[Текст]" custT="1">
        <dgm:style>
          <a:lnRef idx="1">
            <a:schemeClr val="accent6"/>
          </a:lnRef>
          <a:fillRef idx="2">
            <a:schemeClr val="accent6"/>
          </a:fillRef>
          <a:effectRef idx="1">
            <a:schemeClr val="accent6"/>
          </a:effectRef>
          <a:fontRef idx="minor">
            <a:schemeClr val="dk1"/>
          </a:fontRef>
        </dgm:style>
      </dgm:prSet>
      <dgm:spPr/>
      <dgm:t>
        <a:bodyPr/>
        <a:lstStyle/>
        <a:p>
          <a:r>
            <a:rPr lang="kk-KZ" sz="3600" b="1" dirty="0" smtClean="0">
              <a:latin typeface="Times New Roman" pitchFamily="18" charset="0"/>
              <a:cs typeface="Times New Roman" pitchFamily="18" charset="0"/>
            </a:rPr>
            <a:t>Серотонин</a:t>
          </a:r>
          <a:endParaRPr lang="ru-RU" sz="3600" b="1" dirty="0">
            <a:latin typeface="Times New Roman" pitchFamily="18" charset="0"/>
            <a:cs typeface="Times New Roman" pitchFamily="18" charset="0"/>
          </a:endParaRPr>
        </a:p>
      </dgm:t>
    </dgm:pt>
    <dgm:pt modelId="{5D0F7273-9B33-41D3-B72E-C6D0E8BF4833}" type="parTrans" cxnId="{B916EE5C-860C-41EB-B7C3-C044539A5C6D}">
      <dgm:prSet/>
      <dgm:spPr/>
      <dgm:t>
        <a:bodyPr/>
        <a:lstStyle/>
        <a:p>
          <a:endParaRPr lang="ru-RU" sz="2800" b="1">
            <a:latin typeface="Times New Roman" pitchFamily="18" charset="0"/>
            <a:cs typeface="Times New Roman" pitchFamily="18" charset="0"/>
          </a:endParaRPr>
        </a:p>
      </dgm:t>
    </dgm:pt>
    <dgm:pt modelId="{401FC6E2-C1F2-4FC1-BEAE-B4605546861C}" type="sibTrans" cxnId="{B916EE5C-860C-41EB-B7C3-C044539A5C6D}">
      <dgm:prSet/>
      <dgm:spPr/>
      <dgm:t>
        <a:bodyPr/>
        <a:lstStyle/>
        <a:p>
          <a:endParaRPr lang="ru-RU" sz="2800" b="1">
            <a:latin typeface="Times New Roman" pitchFamily="18" charset="0"/>
            <a:cs typeface="Times New Roman" pitchFamily="18" charset="0"/>
          </a:endParaRPr>
        </a:p>
      </dgm:t>
    </dgm:pt>
    <dgm:pt modelId="{379F6C6C-80F5-46C7-A3EF-372CD568D5C3}">
      <dgm:prSet phldrT="[Текст]" custT="1">
        <dgm:style>
          <a:lnRef idx="1">
            <a:schemeClr val="accent3"/>
          </a:lnRef>
          <a:fillRef idx="2">
            <a:schemeClr val="accent3"/>
          </a:fillRef>
          <a:effectRef idx="1">
            <a:schemeClr val="accent3"/>
          </a:effectRef>
          <a:fontRef idx="minor">
            <a:schemeClr val="dk1"/>
          </a:fontRef>
        </dgm:style>
      </dgm:prSet>
      <dgm:spPr/>
      <dgm:t>
        <a:bodyPr/>
        <a:lstStyle/>
        <a:p>
          <a:r>
            <a:rPr lang="kk-KZ" sz="3600" b="1" dirty="0" smtClean="0">
              <a:latin typeface="Times New Roman" pitchFamily="18" charset="0"/>
              <a:cs typeface="Times New Roman" pitchFamily="18" charset="0"/>
            </a:rPr>
            <a:t>Мелатонин</a:t>
          </a:r>
          <a:endParaRPr lang="ru-RU" sz="3600" b="1" dirty="0">
            <a:latin typeface="Times New Roman" pitchFamily="18" charset="0"/>
            <a:cs typeface="Times New Roman" pitchFamily="18" charset="0"/>
          </a:endParaRPr>
        </a:p>
      </dgm:t>
    </dgm:pt>
    <dgm:pt modelId="{FB1C0065-004D-4EA9-AEA0-835892200231}" type="parTrans" cxnId="{04F58863-A5FB-4085-A2DE-DAFBB931D21B}">
      <dgm:prSet/>
      <dgm:spPr/>
      <dgm:t>
        <a:bodyPr/>
        <a:lstStyle/>
        <a:p>
          <a:endParaRPr lang="ru-RU" sz="2800" b="1">
            <a:latin typeface="Times New Roman" pitchFamily="18" charset="0"/>
            <a:cs typeface="Times New Roman" pitchFamily="18" charset="0"/>
          </a:endParaRPr>
        </a:p>
      </dgm:t>
    </dgm:pt>
    <dgm:pt modelId="{14B96216-35B0-43A7-9270-59B544B0E160}" type="sibTrans" cxnId="{04F58863-A5FB-4085-A2DE-DAFBB931D21B}">
      <dgm:prSet/>
      <dgm:spPr/>
      <dgm:t>
        <a:bodyPr/>
        <a:lstStyle/>
        <a:p>
          <a:endParaRPr lang="ru-RU" sz="2800" b="1">
            <a:latin typeface="Times New Roman" pitchFamily="18" charset="0"/>
            <a:cs typeface="Times New Roman" pitchFamily="18" charset="0"/>
          </a:endParaRPr>
        </a:p>
      </dgm:t>
    </dgm:pt>
    <dgm:pt modelId="{738898FE-1E82-408E-9DAC-D77FEB01BA03}" type="pres">
      <dgm:prSet presAssocID="{CC59F19D-D704-4DD9-8415-2D6418FD79AB}" presName="rootnode" presStyleCnt="0">
        <dgm:presLayoutVars>
          <dgm:chMax/>
          <dgm:chPref/>
          <dgm:dir/>
          <dgm:animLvl val="lvl"/>
        </dgm:presLayoutVars>
      </dgm:prSet>
      <dgm:spPr/>
      <dgm:t>
        <a:bodyPr/>
        <a:lstStyle/>
        <a:p>
          <a:endParaRPr lang="ru-RU"/>
        </a:p>
      </dgm:t>
    </dgm:pt>
    <dgm:pt modelId="{7F60957E-B847-4725-9BFE-E53622B426FE}" type="pres">
      <dgm:prSet presAssocID="{2D1498BD-0F47-4041-BA7B-451E9606404F}" presName="composite" presStyleCnt="0"/>
      <dgm:spPr/>
    </dgm:pt>
    <dgm:pt modelId="{7F326F9E-F43D-4FE1-B6DE-94FD63FC711B}" type="pres">
      <dgm:prSet presAssocID="{2D1498BD-0F47-4041-BA7B-451E9606404F}" presName="bentUpArrow1" presStyleLbl="alignImgPlace1" presStyleIdx="0" presStyleCnt="2"/>
      <dgm:spPr/>
    </dgm:pt>
    <dgm:pt modelId="{CB7C5EB8-00DB-404D-90D5-4C14AD57B922}" type="pres">
      <dgm:prSet presAssocID="{2D1498BD-0F47-4041-BA7B-451E9606404F}" presName="ParentText" presStyleLbl="node1" presStyleIdx="0" presStyleCnt="3" custScaleX="182769">
        <dgm:presLayoutVars>
          <dgm:chMax val="1"/>
          <dgm:chPref val="1"/>
          <dgm:bulletEnabled val="1"/>
        </dgm:presLayoutVars>
      </dgm:prSet>
      <dgm:spPr/>
      <dgm:t>
        <a:bodyPr/>
        <a:lstStyle/>
        <a:p>
          <a:endParaRPr lang="ru-RU"/>
        </a:p>
      </dgm:t>
    </dgm:pt>
    <dgm:pt modelId="{3AED1818-8B93-44AB-90A9-7D79AD4BA7D3}" type="pres">
      <dgm:prSet presAssocID="{2D1498BD-0F47-4041-BA7B-451E9606404F}" presName="ChildText" presStyleLbl="revTx" presStyleIdx="0" presStyleCnt="2">
        <dgm:presLayoutVars>
          <dgm:chMax val="0"/>
          <dgm:chPref val="0"/>
          <dgm:bulletEnabled val="1"/>
        </dgm:presLayoutVars>
      </dgm:prSet>
      <dgm:spPr/>
      <dgm:t>
        <a:bodyPr/>
        <a:lstStyle/>
        <a:p>
          <a:endParaRPr lang="ru-RU"/>
        </a:p>
      </dgm:t>
    </dgm:pt>
    <dgm:pt modelId="{BE8D9DF6-C4CD-41FF-8DD3-AE2A6AB5EBE9}" type="pres">
      <dgm:prSet presAssocID="{7E0E62AE-8EEC-4149-BAE4-E33DFCA4E9BA}" presName="sibTrans" presStyleCnt="0"/>
      <dgm:spPr/>
    </dgm:pt>
    <dgm:pt modelId="{AB4D77E1-1F19-4D3E-BA21-69BAE497ACD1}" type="pres">
      <dgm:prSet presAssocID="{5430ACFB-6C93-4CB3-B58A-3D167547557C}" presName="composite" presStyleCnt="0"/>
      <dgm:spPr/>
    </dgm:pt>
    <dgm:pt modelId="{5BCFC6F4-DDCD-46F7-8F47-21AD67FDDEA3}" type="pres">
      <dgm:prSet presAssocID="{5430ACFB-6C93-4CB3-B58A-3D167547557C}" presName="bentUpArrow1" presStyleLbl="alignImgPlace1" presStyleIdx="1" presStyleCnt="2"/>
      <dgm:spPr/>
    </dgm:pt>
    <dgm:pt modelId="{CEA3BB76-76D1-4320-ABAF-DEBC9C9E9981}" type="pres">
      <dgm:prSet presAssocID="{5430ACFB-6C93-4CB3-B58A-3D167547557C}" presName="ParentText" presStyleLbl="node1" presStyleIdx="1" presStyleCnt="3" custScaleX="171321" custLinFactNeighborX="16069" custLinFactNeighborY="-6626">
        <dgm:presLayoutVars>
          <dgm:chMax val="1"/>
          <dgm:chPref val="1"/>
          <dgm:bulletEnabled val="1"/>
        </dgm:presLayoutVars>
      </dgm:prSet>
      <dgm:spPr/>
      <dgm:t>
        <a:bodyPr/>
        <a:lstStyle/>
        <a:p>
          <a:endParaRPr lang="ru-RU"/>
        </a:p>
      </dgm:t>
    </dgm:pt>
    <dgm:pt modelId="{4D0E6BE4-E78D-4B8C-9D5A-4F1E7620F6DC}" type="pres">
      <dgm:prSet presAssocID="{5430ACFB-6C93-4CB3-B58A-3D167547557C}" presName="ChildText" presStyleLbl="revTx" presStyleIdx="1" presStyleCnt="2">
        <dgm:presLayoutVars>
          <dgm:chMax val="0"/>
          <dgm:chPref val="0"/>
          <dgm:bulletEnabled val="1"/>
        </dgm:presLayoutVars>
      </dgm:prSet>
      <dgm:spPr/>
      <dgm:t>
        <a:bodyPr/>
        <a:lstStyle/>
        <a:p>
          <a:endParaRPr lang="ru-RU"/>
        </a:p>
      </dgm:t>
    </dgm:pt>
    <dgm:pt modelId="{039C2A87-41F6-493B-A1E9-4E4C7D55A4AF}" type="pres">
      <dgm:prSet presAssocID="{401FC6E2-C1F2-4FC1-BEAE-B4605546861C}" presName="sibTrans" presStyleCnt="0"/>
      <dgm:spPr/>
    </dgm:pt>
    <dgm:pt modelId="{73C5FBAF-A5FA-4E95-AC57-6D2099111B25}" type="pres">
      <dgm:prSet presAssocID="{379F6C6C-80F5-46C7-A3EF-372CD568D5C3}" presName="composite" presStyleCnt="0"/>
      <dgm:spPr/>
    </dgm:pt>
    <dgm:pt modelId="{E94AF274-A3ED-477C-B4F6-DFADD2C2E5EB}" type="pres">
      <dgm:prSet presAssocID="{379F6C6C-80F5-46C7-A3EF-372CD568D5C3}" presName="ParentText" presStyleLbl="node1" presStyleIdx="2" presStyleCnt="3" custScaleX="182820" custLinFactNeighborX="8420" custLinFactNeighborY="-11370">
        <dgm:presLayoutVars>
          <dgm:chMax val="1"/>
          <dgm:chPref val="1"/>
          <dgm:bulletEnabled val="1"/>
        </dgm:presLayoutVars>
      </dgm:prSet>
      <dgm:spPr/>
      <dgm:t>
        <a:bodyPr/>
        <a:lstStyle/>
        <a:p>
          <a:endParaRPr lang="ru-RU"/>
        </a:p>
      </dgm:t>
    </dgm:pt>
  </dgm:ptLst>
  <dgm:cxnLst>
    <dgm:cxn modelId="{A51FC091-2DB9-45FD-B7BC-24A7C8C86502}" type="presOf" srcId="{2D1498BD-0F47-4041-BA7B-451E9606404F}" destId="{CB7C5EB8-00DB-404D-90D5-4C14AD57B922}" srcOrd="0" destOrd="0" presId="urn:microsoft.com/office/officeart/2005/8/layout/StepDownProcess"/>
    <dgm:cxn modelId="{BEE5993D-FD84-427E-89CE-5F2F4F618131}" srcId="{CC59F19D-D704-4DD9-8415-2D6418FD79AB}" destId="{2D1498BD-0F47-4041-BA7B-451E9606404F}" srcOrd="0" destOrd="0" parTransId="{C39CFD09-5D39-4988-B6F2-CB4563EE349B}" sibTransId="{7E0E62AE-8EEC-4149-BAE4-E33DFCA4E9BA}"/>
    <dgm:cxn modelId="{04F58863-A5FB-4085-A2DE-DAFBB931D21B}" srcId="{CC59F19D-D704-4DD9-8415-2D6418FD79AB}" destId="{379F6C6C-80F5-46C7-A3EF-372CD568D5C3}" srcOrd="2" destOrd="0" parTransId="{FB1C0065-004D-4EA9-AEA0-835892200231}" sibTransId="{14B96216-35B0-43A7-9270-59B544B0E160}"/>
    <dgm:cxn modelId="{776B8190-57F4-4986-99DA-EF742E7E328C}" type="presOf" srcId="{5430ACFB-6C93-4CB3-B58A-3D167547557C}" destId="{CEA3BB76-76D1-4320-ABAF-DEBC9C9E9981}" srcOrd="0" destOrd="0" presId="urn:microsoft.com/office/officeart/2005/8/layout/StepDownProcess"/>
    <dgm:cxn modelId="{3F3EBDE5-6DE8-4928-8CB3-71B298304869}" type="presOf" srcId="{CC59F19D-D704-4DD9-8415-2D6418FD79AB}" destId="{738898FE-1E82-408E-9DAC-D77FEB01BA03}" srcOrd="0" destOrd="0" presId="urn:microsoft.com/office/officeart/2005/8/layout/StepDownProcess"/>
    <dgm:cxn modelId="{B916EE5C-860C-41EB-B7C3-C044539A5C6D}" srcId="{CC59F19D-D704-4DD9-8415-2D6418FD79AB}" destId="{5430ACFB-6C93-4CB3-B58A-3D167547557C}" srcOrd="1" destOrd="0" parTransId="{5D0F7273-9B33-41D3-B72E-C6D0E8BF4833}" sibTransId="{401FC6E2-C1F2-4FC1-BEAE-B4605546861C}"/>
    <dgm:cxn modelId="{1F92E289-3022-42A7-8516-6B0196A8E9B2}" type="presOf" srcId="{379F6C6C-80F5-46C7-A3EF-372CD568D5C3}" destId="{E94AF274-A3ED-477C-B4F6-DFADD2C2E5EB}" srcOrd="0" destOrd="0" presId="urn:microsoft.com/office/officeart/2005/8/layout/StepDownProcess"/>
    <dgm:cxn modelId="{5A38A3B2-A4F9-4F2D-9827-4D1DE22DA4E0}" type="presParOf" srcId="{738898FE-1E82-408E-9DAC-D77FEB01BA03}" destId="{7F60957E-B847-4725-9BFE-E53622B426FE}" srcOrd="0" destOrd="0" presId="urn:microsoft.com/office/officeart/2005/8/layout/StepDownProcess"/>
    <dgm:cxn modelId="{4550D361-33A7-4301-99AA-E2E5A642E379}" type="presParOf" srcId="{7F60957E-B847-4725-9BFE-E53622B426FE}" destId="{7F326F9E-F43D-4FE1-B6DE-94FD63FC711B}" srcOrd="0" destOrd="0" presId="urn:microsoft.com/office/officeart/2005/8/layout/StepDownProcess"/>
    <dgm:cxn modelId="{9C16C82C-E211-4583-AECB-40EF6E3564FA}" type="presParOf" srcId="{7F60957E-B847-4725-9BFE-E53622B426FE}" destId="{CB7C5EB8-00DB-404D-90D5-4C14AD57B922}" srcOrd="1" destOrd="0" presId="urn:microsoft.com/office/officeart/2005/8/layout/StepDownProcess"/>
    <dgm:cxn modelId="{934DB117-0B32-4708-8223-9446613DF5C9}" type="presParOf" srcId="{7F60957E-B847-4725-9BFE-E53622B426FE}" destId="{3AED1818-8B93-44AB-90A9-7D79AD4BA7D3}" srcOrd="2" destOrd="0" presId="urn:microsoft.com/office/officeart/2005/8/layout/StepDownProcess"/>
    <dgm:cxn modelId="{E95C4B47-C397-4C42-B52C-0298D7E6EAAB}" type="presParOf" srcId="{738898FE-1E82-408E-9DAC-D77FEB01BA03}" destId="{BE8D9DF6-C4CD-41FF-8DD3-AE2A6AB5EBE9}" srcOrd="1" destOrd="0" presId="urn:microsoft.com/office/officeart/2005/8/layout/StepDownProcess"/>
    <dgm:cxn modelId="{31A1AF80-C2E9-406D-AF9C-E9B43FDA77F4}" type="presParOf" srcId="{738898FE-1E82-408E-9DAC-D77FEB01BA03}" destId="{AB4D77E1-1F19-4D3E-BA21-69BAE497ACD1}" srcOrd="2" destOrd="0" presId="urn:microsoft.com/office/officeart/2005/8/layout/StepDownProcess"/>
    <dgm:cxn modelId="{25E1BE83-3675-48B7-9D9A-0467F96EF357}" type="presParOf" srcId="{AB4D77E1-1F19-4D3E-BA21-69BAE497ACD1}" destId="{5BCFC6F4-DDCD-46F7-8F47-21AD67FDDEA3}" srcOrd="0" destOrd="0" presId="urn:microsoft.com/office/officeart/2005/8/layout/StepDownProcess"/>
    <dgm:cxn modelId="{C140B9FB-C58E-4DA0-BB3A-70634D449E55}" type="presParOf" srcId="{AB4D77E1-1F19-4D3E-BA21-69BAE497ACD1}" destId="{CEA3BB76-76D1-4320-ABAF-DEBC9C9E9981}" srcOrd="1" destOrd="0" presId="urn:microsoft.com/office/officeart/2005/8/layout/StepDownProcess"/>
    <dgm:cxn modelId="{B17841CB-7727-43D9-A9AB-300A1A18D847}" type="presParOf" srcId="{AB4D77E1-1F19-4D3E-BA21-69BAE497ACD1}" destId="{4D0E6BE4-E78D-4B8C-9D5A-4F1E7620F6DC}" srcOrd="2" destOrd="0" presId="urn:microsoft.com/office/officeart/2005/8/layout/StepDownProcess"/>
    <dgm:cxn modelId="{2A0F1084-99DC-4685-AEE1-9A074B142645}" type="presParOf" srcId="{738898FE-1E82-408E-9DAC-D77FEB01BA03}" destId="{039C2A87-41F6-493B-A1E9-4E4C7D55A4AF}" srcOrd="3" destOrd="0" presId="urn:microsoft.com/office/officeart/2005/8/layout/StepDownProcess"/>
    <dgm:cxn modelId="{0E4C59C6-3AC3-4FE6-BBE9-9791BF58DCAE}" type="presParOf" srcId="{738898FE-1E82-408E-9DAC-D77FEB01BA03}" destId="{73C5FBAF-A5FA-4E95-AC57-6D2099111B25}" srcOrd="4" destOrd="0" presId="urn:microsoft.com/office/officeart/2005/8/layout/StepDownProcess"/>
    <dgm:cxn modelId="{72951893-D478-471E-9CEA-8C7D7D1C25C1}" type="presParOf" srcId="{73C5FBAF-A5FA-4E95-AC57-6D2099111B25}" destId="{E94AF274-A3ED-477C-B4F6-DFADD2C2E5EB}" srcOrd="0" destOrd="0" presId="urn:microsoft.com/office/officeart/2005/8/layout/StepDownProcess"/>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70BED07-524A-4AF0-9391-46766A508A87}"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ru-RU"/>
        </a:p>
      </dgm:t>
    </dgm:pt>
    <dgm:pt modelId="{586ABFB7-6679-46D3-8F43-9B0A11229414}">
      <dgm:prSet phldrT="[Текст]" custT="1"/>
      <dgm:spPr/>
      <dgm:t>
        <a:bodyPr/>
        <a:lstStyle/>
        <a:p>
          <a:r>
            <a:rPr lang="kk-KZ" sz="3200" b="1" dirty="0" smtClean="0">
              <a:latin typeface="Times New Roman" panose="02020603050405020304" pitchFamily="18" charset="0"/>
              <a:cs typeface="Times New Roman" panose="02020603050405020304" pitchFamily="18" charset="0"/>
            </a:rPr>
            <a:t>ФИЗИКАЛЫҚ</a:t>
          </a:r>
          <a:endParaRPr lang="ru-RU" sz="3200" b="1" dirty="0">
            <a:latin typeface="Times New Roman" panose="02020603050405020304" pitchFamily="18" charset="0"/>
            <a:cs typeface="Times New Roman" panose="02020603050405020304" pitchFamily="18" charset="0"/>
          </a:endParaRPr>
        </a:p>
      </dgm:t>
    </dgm:pt>
    <dgm:pt modelId="{BF52FBEF-2C59-4FA8-9DAB-C3DD13ACD836}" type="parTrans" cxnId="{9119F2D4-CC80-42A3-83AD-C9BCD791B656}">
      <dgm:prSet/>
      <dgm:spPr/>
      <dgm:t>
        <a:bodyPr/>
        <a:lstStyle/>
        <a:p>
          <a:endParaRPr lang="ru-RU" sz="3200" b="1" dirty="0">
            <a:latin typeface="Times New Roman" panose="02020603050405020304" pitchFamily="18" charset="0"/>
            <a:cs typeface="Times New Roman" panose="02020603050405020304" pitchFamily="18" charset="0"/>
          </a:endParaRPr>
        </a:p>
      </dgm:t>
    </dgm:pt>
    <dgm:pt modelId="{2C584633-456D-4683-8569-0067B6AD93DB}" type="sibTrans" cxnId="{9119F2D4-CC80-42A3-83AD-C9BCD791B656}">
      <dgm:prSet/>
      <dgm:spPr/>
      <dgm:t>
        <a:bodyPr/>
        <a:lstStyle/>
        <a:p>
          <a:endParaRPr lang="ru-RU" sz="3200" b="1" dirty="0">
            <a:latin typeface="Times New Roman" panose="02020603050405020304" pitchFamily="18" charset="0"/>
            <a:cs typeface="Times New Roman" panose="02020603050405020304" pitchFamily="18" charset="0"/>
          </a:endParaRPr>
        </a:p>
      </dgm:t>
    </dgm:pt>
    <dgm:pt modelId="{A2ECA8B8-B4BC-4F63-8E72-EE7C43D6B7D4}">
      <dgm:prSet phldrT="[Текст]" custT="1"/>
      <dgm:spPr/>
      <dgm:t>
        <a:bodyPr/>
        <a:lstStyle/>
        <a:p>
          <a:r>
            <a:rPr lang="kk-KZ" sz="3200" b="1" dirty="0" smtClean="0">
              <a:latin typeface="Times New Roman" panose="02020603050405020304" pitchFamily="18" charset="0"/>
              <a:cs typeface="Times New Roman" panose="02020603050405020304" pitchFamily="18" charset="0"/>
            </a:rPr>
            <a:t>ЭМОЦИОНАЛДЫ</a:t>
          </a:r>
          <a:endParaRPr lang="ru-RU" sz="3200" b="1" dirty="0">
            <a:latin typeface="Times New Roman" panose="02020603050405020304" pitchFamily="18" charset="0"/>
            <a:cs typeface="Times New Roman" panose="02020603050405020304" pitchFamily="18" charset="0"/>
          </a:endParaRPr>
        </a:p>
      </dgm:t>
    </dgm:pt>
    <dgm:pt modelId="{4509D95F-BC7D-476C-90FA-288D6C4A61CF}" type="parTrans" cxnId="{471483CF-4432-4CF5-9912-5A46038CCE11}">
      <dgm:prSet/>
      <dgm:spPr/>
      <dgm:t>
        <a:bodyPr/>
        <a:lstStyle/>
        <a:p>
          <a:endParaRPr lang="ru-RU" sz="3200" b="1" dirty="0">
            <a:latin typeface="Times New Roman" panose="02020603050405020304" pitchFamily="18" charset="0"/>
            <a:cs typeface="Times New Roman" panose="02020603050405020304" pitchFamily="18" charset="0"/>
          </a:endParaRPr>
        </a:p>
      </dgm:t>
    </dgm:pt>
    <dgm:pt modelId="{ADE0D94C-AC09-4F76-A2F6-1D97596213B9}" type="sibTrans" cxnId="{471483CF-4432-4CF5-9912-5A46038CCE11}">
      <dgm:prSet/>
      <dgm:spPr/>
      <dgm:t>
        <a:bodyPr/>
        <a:lstStyle/>
        <a:p>
          <a:endParaRPr lang="ru-RU" sz="3200" b="1" dirty="0">
            <a:latin typeface="Times New Roman" panose="02020603050405020304" pitchFamily="18" charset="0"/>
            <a:cs typeface="Times New Roman" panose="02020603050405020304" pitchFamily="18" charset="0"/>
          </a:endParaRPr>
        </a:p>
      </dgm:t>
    </dgm:pt>
    <dgm:pt modelId="{7375AA3C-F823-419A-91D1-7BD80756D2FD}">
      <dgm:prSet phldrT="[Текст]" custT="1"/>
      <dgm:spPr/>
      <dgm:t>
        <a:bodyPr/>
        <a:lstStyle/>
        <a:p>
          <a:r>
            <a:rPr lang="kk-KZ" sz="3200" b="1" dirty="0" smtClean="0">
              <a:latin typeface="Times New Roman" panose="02020603050405020304" pitchFamily="18" charset="0"/>
              <a:cs typeface="Times New Roman" panose="02020603050405020304" pitchFamily="18" charset="0"/>
            </a:rPr>
            <a:t>ИНТЕЛЛЕКТУАЛДЫ</a:t>
          </a:r>
          <a:endParaRPr lang="ru-RU" sz="3200" b="1" dirty="0">
            <a:latin typeface="Times New Roman" panose="02020603050405020304" pitchFamily="18" charset="0"/>
            <a:cs typeface="Times New Roman" panose="02020603050405020304" pitchFamily="18" charset="0"/>
          </a:endParaRPr>
        </a:p>
      </dgm:t>
    </dgm:pt>
    <dgm:pt modelId="{3D0819D2-A2D0-4F13-9417-FEFB69D089E7}" type="parTrans" cxnId="{801DE68C-AD88-4048-AEE5-11DA1B1F1D5C}">
      <dgm:prSet/>
      <dgm:spPr/>
      <dgm:t>
        <a:bodyPr/>
        <a:lstStyle/>
        <a:p>
          <a:endParaRPr lang="ru-RU" sz="3200" b="1" dirty="0">
            <a:latin typeface="Times New Roman" panose="02020603050405020304" pitchFamily="18" charset="0"/>
            <a:cs typeface="Times New Roman" panose="02020603050405020304" pitchFamily="18" charset="0"/>
          </a:endParaRPr>
        </a:p>
      </dgm:t>
    </dgm:pt>
    <dgm:pt modelId="{29EB2673-4353-41D8-A9BA-EA0E91ED07B4}" type="sibTrans" cxnId="{801DE68C-AD88-4048-AEE5-11DA1B1F1D5C}">
      <dgm:prSet/>
      <dgm:spPr/>
      <dgm:t>
        <a:bodyPr/>
        <a:lstStyle/>
        <a:p>
          <a:endParaRPr lang="ru-RU" sz="3200" b="1" dirty="0">
            <a:latin typeface="Times New Roman" panose="02020603050405020304" pitchFamily="18" charset="0"/>
            <a:cs typeface="Times New Roman" panose="02020603050405020304" pitchFamily="18" charset="0"/>
          </a:endParaRPr>
        </a:p>
      </dgm:t>
    </dgm:pt>
    <dgm:pt modelId="{29E3BD58-FB69-469C-A986-E0AB4312760E}" type="pres">
      <dgm:prSet presAssocID="{170BED07-524A-4AF0-9391-46766A508A87}" presName="linear" presStyleCnt="0">
        <dgm:presLayoutVars>
          <dgm:dir/>
          <dgm:animLvl val="lvl"/>
          <dgm:resizeHandles val="exact"/>
        </dgm:presLayoutVars>
      </dgm:prSet>
      <dgm:spPr/>
      <dgm:t>
        <a:bodyPr/>
        <a:lstStyle/>
        <a:p>
          <a:endParaRPr lang="ru-RU"/>
        </a:p>
      </dgm:t>
    </dgm:pt>
    <dgm:pt modelId="{0432E69A-F494-40B7-97A7-6F5859FB0C10}" type="pres">
      <dgm:prSet presAssocID="{586ABFB7-6679-46D3-8F43-9B0A11229414}" presName="parentLin" presStyleCnt="0"/>
      <dgm:spPr/>
    </dgm:pt>
    <dgm:pt modelId="{A2134B99-F9EC-4EE8-B8B1-2F0644E56E6C}" type="pres">
      <dgm:prSet presAssocID="{586ABFB7-6679-46D3-8F43-9B0A11229414}" presName="parentLeftMargin" presStyleLbl="node1" presStyleIdx="0" presStyleCnt="3"/>
      <dgm:spPr/>
      <dgm:t>
        <a:bodyPr/>
        <a:lstStyle/>
        <a:p>
          <a:endParaRPr lang="ru-RU"/>
        </a:p>
      </dgm:t>
    </dgm:pt>
    <dgm:pt modelId="{4F996D00-94AA-4001-99A6-176B019F270B}" type="pres">
      <dgm:prSet presAssocID="{586ABFB7-6679-46D3-8F43-9B0A11229414}" presName="parentText" presStyleLbl="node1" presStyleIdx="0" presStyleCnt="3">
        <dgm:presLayoutVars>
          <dgm:chMax val="0"/>
          <dgm:bulletEnabled val="1"/>
        </dgm:presLayoutVars>
      </dgm:prSet>
      <dgm:spPr/>
      <dgm:t>
        <a:bodyPr/>
        <a:lstStyle/>
        <a:p>
          <a:endParaRPr lang="ru-RU"/>
        </a:p>
      </dgm:t>
    </dgm:pt>
    <dgm:pt modelId="{9FD75809-E44C-4580-8D50-4293FA5EE233}" type="pres">
      <dgm:prSet presAssocID="{586ABFB7-6679-46D3-8F43-9B0A11229414}" presName="negativeSpace" presStyleCnt="0"/>
      <dgm:spPr/>
    </dgm:pt>
    <dgm:pt modelId="{5D7AA0A0-74DA-418A-BF13-6C06493F9676}" type="pres">
      <dgm:prSet presAssocID="{586ABFB7-6679-46D3-8F43-9B0A11229414}" presName="childText" presStyleLbl="conFgAcc1" presStyleIdx="0" presStyleCnt="3">
        <dgm:presLayoutVars>
          <dgm:bulletEnabled val="1"/>
        </dgm:presLayoutVars>
      </dgm:prSet>
      <dgm:spPr/>
    </dgm:pt>
    <dgm:pt modelId="{37139204-DBC0-45E4-81E1-22C03A2F05A4}" type="pres">
      <dgm:prSet presAssocID="{2C584633-456D-4683-8569-0067B6AD93DB}" presName="spaceBetweenRectangles" presStyleCnt="0"/>
      <dgm:spPr/>
    </dgm:pt>
    <dgm:pt modelId="{6C1CCF72-6462-4115-8408-3FAA7F54DAC6}" type="pres">
      <dgm:prSet presAssocID="{A2ECA8B8-B4BC-4F63-8E72-EE7C43D6B7D4}" presName="parentLin" presStyleCnt="0"/>
      <dgm:spPr/>
    </dgm:pt>
    <dgm:pt modelId="{3E6B9838-E4FA-494B-AB9B-AEEAAE4002D6}" type="pres">
      <dgm:prSet presAssocID="{A2ECA8B8-B4BC-4F63-8E72-EE7C43D6B7D4}" presName="parentLeftMargin" presStyleLbl="node1" presStyleIdx="0" presStyleCnt="3"/>
      <dgm:spPr/>
      <dgm:t>
        <a:bodyPr/>
        <a:lstStyle/>
        <a:p>
          <a:endParaRPr lang="ru-RU"/>
        </a:p>
      </dgm:t>
    </dgm:pt>
    <dgm:pt modelId="{CE110747-26E8-481B-B3D6-8460F1F9D9B9}" type="pres">
      <dgm:prSet presAssocID="{A2ECA8B8-B4BC-4F63-8E72-EE7C43D6B7D4}" presName="parentText" presStyleLbl="node1" presStyleIdx="1" presStyleCnt="3">
        <dgm:presLayoutVars>
          <dgm:chMax val="0"/>
          <dgm:bulletEnabled val="1"/>
        </dgm:presLayoutVars>
      </dgm:prSet>
      <dgm:spPr/>
      <dgm:t>
        <a:bodyPr/>
        <a:lstStyle/>
        <a:p>
          <a:endParaRPr lang="ru-RU"/>
        </a:p>
      </dgm:t>
    </dgm:pt>
    <dgm:pt modelId="{B741B125-5A71-4647-A6D1-0D217AA24533}" type="pres">
      <dgm:prSet presAssocID="{A2ECA8B8-B4BC-4F63-8E72-EE7C43D6B7D4}" presName="negativeSpace" presStyleCnt="0"/>
      <dgm:spPr/>
    </dgm:pt>
    <dgm:pt modelId="{903E706B-E6E8-4927-9235-0F923E4F6009}" type="pres">
      <dgm:prSet presAssocID="{A2ECA8B8-B4BC-4F63-8E72-EE7C43D6B7D4}" presName="childText" presStyleLbl="conFgAcc1" presStyleIdx="1" presStyleCnt="3">
        <dgm:presLayoutVars>
          <dgm:bulletEnabled val="1"/>
        </dgm:presLayoutVars>
      </dgm:prSet>
      <dgm:spPr/>
    </dgm:pt>
    <dgm:pt modelId="{E77C0621-8390-4576-AD50-A210A8C1A439}" type="pres">
      <dgm:prSet presAssocID="{ADE0D94C-AC09-4F76-A2F6-1D97596213B9}" presName="spaceBetweenRectangles" presStyleCnt="0"/>
      <dgm:spPr/>
    </dgm:pt>
    <dgm:pt modelId="{50E970FA-1CB7-43C0-A7AE-8C448FDFBB25}" type="pres">
      <dgm:prSet presAssocID="{7375AA3C-F823-419A-91D1-7BD80756D2FD}" presName="parentLin" presStyleCnt="0"/>
      <dgm:spPr/>
    </dgm:pt>
    <dgm:pt modelId="{042B1D10-4CA2-46CB-9788-7EF889E58939}" type="pres">
      <dgm:prSet presAssocID="{7375AA3C-F823-419A-91D1-7BD80756D2FD}" presName="parentLeftMargin" presStyleLbl="node1" presStyleIdx="1" presStyleCnt="3"/>
      <dgm:spPr/>
      <dgm:t>
        <a:bodyPr/>
        <a:lstStyle/>
        <a:p>
          <a:endParaRPr lang="ru-RU"/>
        </a:p>
      </dgm:t>
    </dgm:pt>
    <dgm:pt modelId="{C584ACD0-C3BB-421E-9238-5A6301EC4324}" type="pres">
      <dgm:prSet presAssocID="{7375AA3C-F823-419A-91D1-7BD80756D2FD}" presName="parentText" presStyleLbl="node1" presStyleIdx="2" presStyleCnt="3">
        <dgm:presLayoutVars>
          <dgm:chMax val="0"/>
          <dgm:bulletEnabled val="1"/>
        </dgm:presLayoutVars>
      </dgm:prSet>
      <dgm:spPr/>
      <dgm:t>
        <a:bodyPr/>
        <a:lstStyle/>
        <a:p>
          <a:endParaRPr lang="ru-RU"/>
        </a:p>
      </dgm:t>
    </dgm:pt>
    <dgm:pt modelId="{936C6C56-7E84-45B9-8E44-57F297416472}" type="pres">
      <dgm:prSet presAssocID="{7375AA3C-F823-419A-91D1-7BD80756D2FD}" presName="negativeSpace" presStyleCnt="0"/>
      <dgm:spPr/>
    </dgm:pt>
    <dgm:pt modelId="{62CA09DA-17C6-479E-BDA2-946302C1F498}" type="pres">
      <dgm:prSet presAssocID="{7375AA3C-F823-419A-91D1-7BD80756D2FD}" presName="childText" presStyleLbl="conFgAcc1" presStyleIdx="2" presStyleCnt="3" custLinFactNeighborX="-1843" custLinFactNeighborY="15372">
        <dgm:presLayoutVars>
          <dgm:bulletEnabled val="1"/>
        </dgm:presLayoutVars>
      </dgm:prSet>
      <dgm:spPr/>
    </dgm:pt>
  </dgm:ptLst>
  <dgm:cxnLst>
    <dgm:cxn modelId="{801DE68C-AD88-4048-AEE5-11DA1B1F1D5C}" srcId="{170BED07-524A-4AF0-9391-46766A508A87}" destId="{7375AA3C-F823-419A-91D1-7BD80756D2FD}" srcOrd="2" destOrd="0" parTransId="{3D0819D2-A2D0-4F13-9417-FEFB69D089E7}" sibTransId="{29EB2673-4353-41D8-A9BA-EA0E91ED07B4}"/>
    <dgm:cxn modelId="{63DF7650-ABB2-41B8-B777-C811402A7B10}" type="presOf" srcId="{A2ECA8B8-B4BC-4F63-8E72-EE7C43D6B7D4}" destId="{3E6B9838-E4FA-494B-AB9B-AEEAAE4002D6}" srcOrd="0" destOrd="0" presId="urn:microsoft.com/office/officeart/2005/8/layout/list1"/>
    <dgm:cxn modelId="{1C01693D-C108-4D30-85B8-6F6C9983C4AD}" type="presOf" srcId="{A2ECA8B8-B4BC-4F63-8E72-EE7C43D6B7D4}" destId="{CE110747-26E8-481B-B3D6-8460F1F9D9B9}" srcOrd="1" destOrd="0" presId="urn:microsoft.com/office/officeart/2005/8/layout/list1"/>
    <dgm:cxn modelId="{471483CF-4432-4CF5-9912-5A46038CCE11}" srcId="{170BED07-524A-4AF0-9391-46766A508A87}" destId="{A2ECA8B8-B4BC-4F63-8E72-EE7C43D6B7D4}" srcOrd="1" destOrd="0" parTransId="{4509D95F-BC7D-476C-90FA-288D6C4A61CF}" sibTransId="{ADE0D94C-AC09-4F76-A2F6-1D97596213B9}"/>
    <dgm:cxn modelId="{17C6158E-0056-404B-A0A8-EF2C6B9BF2DA}" type="presOf" srcId="{7375AA3C-F823-419A-91D1-7BD80756D2FD}" destId="{042B1D10-4CA2-46CB-9788-7EF889E58939}" srcOrd="0" destOrd="0" presId="urn:microsoft.com/office/officeart/2005/8/layout/list1"/>
    <dgm:cxn modelId="{90CDA411-EED8-4A56-9770-F63268FAF24D}" type="presOf" srcId="{7375AA3C-F823-419A-91D1-7BD80756D2FD}" destId="{C584ACD0-C3BB-421E-9238-5A6301EC4324}" srcOrd="1" destOrd="0" presId="urn:microsoft.com/office/officeart/2005/8/layout/list1"/>
    <dgm:cxn modelId="{66EA72B0-CED3-4EC6-996D-190EAED46BC9}" type="presOf" srcId="{586ABFB7-6679-46D3-8F43-9B0A11229414}" destId="{A2134B99-F9EC-4EE8-B8B1-2F0644E56E6C}" srcOrd="0" destOrd="0" presId="urn:microsoft.com/office/officeart/2005/8/layout/list1"/>
    <dgm:cxn modelId="{9119F2D4-CC80-42A3-83AD-C9BCD791B656}" srcId="{170BED07-524A-4AF0-9391-46766A508A87}" destId="{586ABFB7-6679-46D3-8F43-9B0A11229414}" srcOrd="0" destOrd="0" parTransId="{BF52FBEF-2C59-4FA8-9DAB-C3DD13ACD836}" sibTransId="{2C584633-456D-4683-8569-0067B6AD93DB}"/>
    <dgm:cxn modelId="{85F19A67-32B9-42A7-9E46-CF7995237BE7}" type="presOf" srcId="{170BED07-524A-4AF0-9391-46766A508A87}" destId="{29E3BD58-FB69-469C-A986-E0AB4312760E}" srcOrd="0" destOrd="0" presId="urn:microsoft.com/office/officeart/2005/8/layout/list1"/>
    <dgm:cxn modelId="{7500859B-EBAF-4113-8BD7-C9EBA35AEE2F}" type="presOf" srcId="{586ABFB7-6679-46D3-8F43-9B0A11229414}" destId="{4F996D00-94AA-4001-99A6-176B019F270B}" srcOrd="1" destOrd="0" presId="urn:microsoft.com/office/officeart/2005/8/layout/list1"/>
    <dgm:cxn modelId="{23242C10-4B12-4D67-8FFE-9097B9EE762C}" type="presParOf" srcId="{29E3BD58-FB69-469C-A986-E0AB4312760E}" destId="{0432E69A-F494-40B7-97A7-6F5859FB0C10}" srcOrd="0" destOrd="0" presId="urn:microsoft.com/office/officeart/2005/8/layout/list1"/>
    <dgm:cxn modelId="{8ED640C8-41B6-432E-97CA-C383AAE0D1E8}" type="presParOf" srcId="{0432E69A-F494-40B7-97A7-6F5859FB0C10}" destId="{A2134B99-F9EC-4EE8-B8B1-2F0644E56E6C}" srcOrd="0" destOrd="0" presId="urn:microsoft.com/office/officeart/2005/8/layout/list1"/>
    <dgm:cxn modelId="{4CE7508C-79E3-468C-9347-A01D9D31D5B0}" type="presParOf" srcId="{0432E69A-F494-40B7-97A7-6F5859FB0C10}" destId="{4F996D00-94AA-4001-99A6-176B019F270B}" srcOrd="1" destOrd="0" presId="urn:microsoft.com/office/officeart/2005/8/layout/list1"/>
    <dgm:cxn modelId="{41741905-009F-41EF-8FB2-BA95A7B6044D}" type="presParOf" srcId="{29E3BD58-FB69-469C-A986-E0AB4312760E}" destId="{9FD75809-E44C-4580-8D50-4293FA5EE233}" srcOrd="1" destOrd="0" presId="urn:microsoft.com/office/officeart/2005/8/layout/list1"/>
    <dgm:cxn modelId="{AAE12B6D-A852-4AEF-B556-519DBDDD0474}" type="presParOf" srcId="{29E3BD58-FB69-469C-A986-E0AB4312760E}" destId="{5D7AA0A0-74DA-418A-BF13-6C06493F9676}" srcOrd="2" destOrd="0" presId="urn:microsoft.com/office/officeart/2005/8/layout/list1"/>
    <dgm:cxn modelId="{7235DD28-7A2F-469B-B431-B4091FB0DAFC}" type="presParOf" srcId="{29E3BD58-FB69-469C-A986-E0AB4312760E}" destId="{37139204-DBC0-45E4-81E1-22C03A2F05A4}" srcOrd="3" destOrd="0" presId="urn:microsoft.com/office/officeart/2005/8/layout/list1"/>
    <dgm:cxn modelId="{58CBD596-7660-472C-BB26-FB96B0005443}" type="presParOf" srcId="{29E3BD58-FB69-469C-A986-E0AB4312760E}" destId="{6C1CCF72-6462-4115-8408-3FAA7F54DAC6}" srcOrd="4" destOrd="0" presId="urn:microsoft.com/office/officeart/2005/8/layout/list1"/>
    <dgm:cxn modelId="{EC864895-F2FB-493C-9995-6A28E18F6ABB}" type="presParOf" srcId="{6C1CCF72-6462-4115-8408-3FAA7F54DAC6}" destId="{3E6B9838-E4FA-494B-AB9B-AEEAAE4002D6}" srcOrd="0" destOrd="0" presId="urn:microsoft.com/office/officeart/2005/8/layout/list1"/>
    <dgm:cxn modelId="{B9783851-C0AA-44CA-ABFF-B400518FF80B}" type="presParOf" srcId="{6C1CCF72-6462-4115-8408-3FAA7F54DAC6}" destId="{CE110747-26E8-481B-B3D6-8460F1F9D9B9}" srcOrd="1" destOrd="0" presId="urn:microsoft.com/office/officeart/2005/8/layout/list1"/>
    <dgm:cxn modelId="{327B8B7C-815E-4D85-BBED-20F583238323}" type="presParOf" srcId="{29E3BD58-FB69-469C-A986-E0AB4312760E}" destId="{B741B125-5A71-4647-A6D1-0D217AA24533}" srcOrd="5" destOrd="0" presId="urn:microsoft.com/office/officeart/2005/8/layout/list1"/>
    <dgm:cxn modelId="{AC2A457B-B156-40E3-B024-16BD7E788D03}" type="presParOf" srcId="{29E3BD58-FB69-469C-A986-E0AB4312760E}" destId="{903E706B-E6E8-4927-9235-0F923E4F6009}" srcOrd="6" destOrd="0" presId="urn:microsoft.com/office/officeart/2005/8/layout/list1"/>
    <dgm:cxn modelId="{3C557041-184F-4B81-90C4-859CD6D2216F}" type="presParOf" srcId="{29E3BD58-FB69-469C-A986-E0AB4312760E}" destId="{E77C0621-8390-4576-AD50-A210A8C1A439}" srcOrd="7" destOrd="0" presId="urn:microsoft.com/office/officeart/2005/8/layout/list1"/>
    <dgm:cxn modelId="{15DA5C12-B511-4563-9E0C-B043388DB243}" type="presParOf" srcId="{29E3BD58-FB69-469C-A986-E0AB4312760E}" destId="{50E970FA-1CB7-43C0-A7AE-8C448FDFBB25}" srcOrd="8" destOrd="0" presId="urn:microsoft.com/office/officeart/2005/8/layout/list1"/>
    <dgm:cxn modelId="{C3FD0894-8AAC-4C82-AF5E-58E39FC20472}" type="presParOf" srcId="{50E970FA-1CB7-43C0-A7AE-8C448FDFBB25}" destId="{042B1D10-4CA2-46CB-9788-7EF889E58939}" srcOrd="0" destOrd="0" presId="urn:microsoft.com/office/officeart/2005/8/layout/list1"/>
    <dgm:cxn modelId="{A831AB31-CB9A-44DD-97EF-7125E52F2250}" type="presParOf" srcId="{50E970FA-1CB7-43C0-A7AE-8C448FDFBB25}" destId="{C584ACD0-C3BB-421E-9238-5A6301EC4324}" srcOrd="1" destOrd="0" presId="urn:microsoft.com/office/officeart/2005/8/layout/list1"/>
    <dgm:cxn modelId="{016B1181-4759-40A2-86EB-6E7B8D3C5EAB}" type="presParOf" srcId="{29E3BD58-FB69-469C-A986-E0AB4312760E}" destId="{936C6C56-7E84-45B9-8E44-57F297416472}" srcOrd="9" destOrd="0" presId="urn:microsoft.com/office/officeart/2005/8/layout/list1"/>
    <dgm:cxn modelId="{8E24216F-89D3-4EBC-8D38-82B3FFADBACD}" type="presParOf" srcId="{29E3BD58-FB69-469C-A986-E0AB4312760E}" destId="{62CA09DA-17C6-479E-BDA2-946302C1F498}" srcOrd="10" destOrd="0" presId="urn:microsoft.com/office/officeart/2005/8/layout/lis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5427"/>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0443" y="0"/>
            <a:ext cx="2945659" cy="495427"/>
          </a:xfrm>
          <a:prstGeom prst="rect">
            <a:avLst/>
          </a:prstGeom>
        </p:spPr>
        <p:txBody>
          <a:bodyPr vert="horz" lIns="91440" tIns="45720" rIns="91440" bIns="45720" rtlCol="0"/>
          <a:lstStyle>
            <a:lvl1pPr algn="r">
              <a:defRPr sz="1200"/>
            </a:lvl1pPr>
          </a:lstStyle>
          <a:p>
            <a:fld id="{A5D1F1FC-E9C4-4128-9493-E09D1CDDE3C1}" type="datetimeFigureOut">
              <a:rPr lang="ru-RU" smtClean="0"/>
              <a:pPr/>
              <a:t>13.09.2020</a:t>
            </a:fld>
            <a:endParaRPr lang="ru-RU"/>
          </a:p>
        </p:txBody>
      </p:sp>
      <p:sp>
        <p:nvSpPr>
          <p:cNvPr id="4" name="Образ слайда 3"/>
          <p:cNvSpPr>
            <a:spLocks noGrp="1" noRot="1" noChangeAspect="1"/>
          </p:cNvSpPr>
          <p:nvPr>
            <p:ph type="sldImg" idx="2"/>
          </p:nvPr>
        </p:nvSpPr>
        <p:spPr>
          <a:xfrm>
            <a:off x="1176338" y="1233488"/>
            <a:ext cx="4445000" cy="333375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768" y="4751983"/>
            <a:ext cx="5438140" cy="3887986"/>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378824"/>
            <a:ext cx="2945659" cy="495426"/>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3" y="9378824"/>
            <a:ext cx="2945659" cy="495426"/>
          </a:xfrm>
          <a:prstGeom prst="rect">
            <a:avLst/>
          </a:prstGeom>
        </p:spPr>
        <p:txBody>
          <a:bodyPr vert="horz" lIns="91440" tIns="45720" rIns="91440" bIns="45720" rtlCol="0" anchor="b"/>
          <a:lstStyle>
            <a:lvl1pPr algn="r">
              <a:defRPr sz="1200"/>
            </a:lvl1pPr>
          </a:lstStyle>
          <a:p>
            <a:fld id="{AD469B82-2F6B-4357-A4A4-579577EA20EA}" type="slidenum">
              <a:rPr lang="ru-RU" smtClean="0"/>
              <a:pPr/>
              <a:t>‹#›</a:t>
            </a:fld>
            <a:endParaRPr lang="ru-RU"/>
          </a:p>
        </p:txBody>
      </p:sp>
    </p:spTree>
    <p:extLst>
      <p:ext uri="{BB962C8B-B14F-4D97-AF65-F5344CB8AC3E}">
        <p14:creationId xmlns:p14="http://schemas.microsoft.com/office/powerpoint/2010/main" xmlns="" val="35168746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Shape 95"/>
          <p:cNvSpPr>
            <a:spLocks noGrp="1" noRot="1" noChangeAspect="1"/>
          </p:cNvSpPr>
          <p:nvPr>
            <p:ph type="sldImg" idx="2"/>
          </p:nvPr>
        </p:nvSpPr>
        <p:spPr>
          <a:xfrm>
            <a:off x="931863" y="741363"/>
            <a:ext cx="4933950" cy="37020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6" name="Shape 96"/>
          <p:cNvSpPr txBox="1">
            <a:spLocks noGrp="1"/>
          </p:cNvSpPr>
          <p:nvPr>
            <p:ph type="body" idx="1"/>
          </p:nvPr>
        </p:nvSpPr>
        <p:spPr>
          <a:xfrm>
            <a:off x="679768" y="4690269"/>
            <a:ext cx="5438140" cy="4443413"/>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xmlns="" val="31888468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Shape 101"/>
          <p:cNvSpPr>
            <a:spLocks noGrp="1" noRot="1" noChangeAspect="1"/>
          </p:cNvSpPr>
          <p:nvPr>
            <p:ph type="sldImg" idx="2"/>
          </p:nvPr>
        </p:nvSpPr>
        <p:spPr>
          <a:xfrm>
            <a:off x="931863" y="741363"/>
            <a:ext cx="4933950" cy="37020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2" name="Shape 102"/>
          <p:cNvSpPr txBox="1">
            <a:spLocks noGrp="1"/>
          </p:cNvSpPr>
          <p:nvPr>
            <p:ph type="body" idx="1"/>
          </p:nvPr>
        </p:nvSpPr>
        <p:spPr>
          <a:xfrm>
            <a:off x="679768" y="4690269"/>
            <a:ext cx="5438140" cy="4443413"/>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xmlns="" val="32540337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ru-RU" smtClean="0"/>
              <a:t>Образец заголовка</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02A46DE9-BF32-4F28-A2EB-C473093D739F}" type="datetimeFigureOut">
              <a:rPr lang="ru-RU" smtClean="0"/>
              <a:pPr/>
              <a:t>13.09.2020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xmlns="" val="39047161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02A46DE9-BF32-4F28-A2EB-C473093D739F}" type="datetimeFigureOut">
              <a:rPr lang="ru-RU" smtClean="0"/>
              <a:pPr/>
              <a:t>13.09.2020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xmlns="" val="20763493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ru-RU" smtClean="0"/>
              <a:t>Образец заголовка</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02A46DE9-BF32-4F28-A2EB-C473093D739F}" type="datetimeFigureOut">
              <a:rPr lang="ru-RU" smtClean="0"/>
              <a:pPr/>
              <a:t>13.09.2020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xmlns="" val="5877811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ru-RU" smtClean="0"/>
              <a:t>Образец заголовка</a:t>
            </a:r>
            <a:endParaRPr lang="en-US" dirty="0"/>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ru-RU" smtClean="0"/>
              <a:t>Образец текста</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02A46DE9-BF32-4F28-A2EB-C473093D739F}" type="datetimeFigureOut">
              <a:rPr lang="ru-RU" smtClean="0"/>
              <a:pPr/>
              <a:t>13.09.2020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F880FB8-9150-4ED9-834B-289046D21F25}" type="slidenum">
              <a:rPr lang="ru-RU" smtClean="0"/>
              <a:pPr/>
              <a:t>‹#›</a:t>
            </a:fld>
            <a:endParaRPr lang="ru-RU"/>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xmlns="" val="32440388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2A46DE9-BF32-4F28-A2EB-C473093D739F}" type="datetimeFigureOut">
              <a:rPr lang="ru-RU" smtClean="0"/>
              <a:pPr/>
              <a:t>13.09.2020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xmlns="" val="28457837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02A46DE9-BF32-4F28-A2EB-C473093D739F}" type="datetimeFigureOut">
              <a:rPr lang="ru-RU" smtClean="0"/>
              <a:pPr/>
              <a:t>13.09.2020</a:t>
            </a:fld>
            <a:endParaRPr lang="ru-RU"/>
          </a:p>
        </p:txBody>
      </p:sp>
      <p:sp>
        <p:nvSpPr>
          <p:cNvPr id="4"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xmlns="" val="36807467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02A46DE9-BF32-4F28-A2EB-C473093D739F}" type="datetimeFigureOut">
              <a:rPr lang="ru-RU" smtClean="0"/>
              <a:pPr/>
              <a:t>13.09.2020</a:t>
            </a:fld>
            <a:endParaRPr lang="ru-RU"/>
          </a:p>
        </p:txBody>
      </p:sp>
      <p:sp>
        <p:nvSpPr>
          <p:cNvPr id="4"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xmlns="" val="13580997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nchorCtr="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2A46DE9-BF32-4F28-A2EB-C473093D739F}" type="datetimeFigureOut">
              <a:rPr lang="ru-RU" smtClean="0"/>
              <a:pPr/>
              <a:t>13.09.2020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xmlns="" val="5570160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2A46DE9-BF32-4F28-A2EB-C473093D739F}" type="datetimeFigureOut">
              <a:rPr lang="ru-RU" smtClean="0"/>
              <a:pPr/>
              <a:t>13.09.2020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xmlns="" val="11759552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6"/>
        <p:cNvGrpSpPr/>
        <p:nvPr/>
      </p:nvGrpSpPr>
      <p:grpSpPr>
        <a:xfrm>
          <a:off x="0" y="0"/>
          <a:ext cx="0" cy="0"/>
          <a:chOff x="0" y="0"/>
          <a:chExt cx="0" cy="0"/>
        </a:xfrm>
      </p:grpSpPr>
      <p:sp>
        <p:nvSpPr>
          <p:cNvPr id="17" name="Shape 17"/>
          <p:cNvSpPr txBox="1">
            <a:spLocks noGrp="1"/>
          </p:cNvSpPr>
          <p:nvPr>
            <p:ph type="title"/>
          </p:nvPr>
        </p:nvSpPr>
        <p:spPr>
          <a:xfrm>
            <a:off x="311700" y="593367"/>
            <a:ext cx="8520600" cy="7636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8" name="Shape 18"/>
          <p:cNvSpPr txBox="1">
            <a:spLocks noGrp="1"/>
          </p:cNvSpPr>
          <p:nvPr>
            <p:ph type="body" idx="1"/>
          </p:nvPr>
        </p:nvSpPr>
        <p:spPr>
          <a:xfrm>
            <a:off x="311700" y="1536633"/>
            <a:ext cx="8520600" cy="45552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9" name="Shape 19"/>
          <p:cNvSpPr txBox="1">
            <a:spLocks noGrp="1"/>
          </p:cNvSpPr>
          <p:nvPr>
            <p:ph type="sldNum" idx="12"/>
          </p:nvPr>
        </p:nvSpPr>
        <p:spPr>
          <a:xfrm>
            <a:off x="8472458" y="6217621"/>
            <a:ext cx="548700" cy="524800"/>
          </a:xfrm>
          <a:prstGeom prst="rect">
            <a:avLst/>
          </a:prstGeom>
        </p:spPr>
        <p:txBody>
          <a:bodyPr lIns="91425" tIns="91425" rIns="91425" bIns="91425" anchor="ctr" anchorCtr="0">
            <a:noAutofit/>
          </a:bodyPr>
          <a:lstStyle/>
          <a:p>
            <a:fld id="{00000000-1234-1234-1234-123412341234}" type="slidenum">
              <a:rPr lang="ru" smtClean="0"/>
              <a:pPr/>
              <a:t>‹#›</a:t>
            </a:fld>
            <a:endParaRPr lang="ru"/>
          </a:p>
        </p:txBody>
      </p:sp>
    </p:spTree>
    <p:extLst>
      <p:ext uri="{BB962C8B-B14F-4D97-AF65-F5344CB8AC3E}">
        <p14:creationId xmlns:p14="http://schemas.microsoft.com/office/powerpoint/2010/main" xmlns="" val="8080251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43000" y="1122363"/>
            <a:ext cx="6858000" cy="2387600"/>
          </a:xfrm>
        </p:spPr>
        <p:txBody>
          <a:bodyPr anchor="b"/>
          <a:lstStyle>
            <a:lvl1pPr algn="ctr">
              <a:defRPr sz="4500"/>
            </a:lvl1pPr>
          </a:lstStyle>
          <a:p>
            <a:r>
              <a:rPr lang="ru-RU" smtClean="0"/>
              <a:t>Образец заголовка</a:t>
            </a:r>
            <a:endParaRPr lang="ru-RU"/>
          </a:p>
        </p:txBody>
      </p:sp>
      <p:sp>
        <p:nvSpPr>
          <p:cNvPr id="3" name="Подзаголовок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02A46DE9-BF32-4F28-A2EB-C473093D739F}"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xmlns="" val="23660260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3"/>
          <p:cNvSpPr>
            <a:spLocks noGrp="1"/>
          </p:cNvSpPr>
          <p:nvPr>
            <p:ph type="dt" sz="half" idx="10"/>
          </p:nvPr>
        </p:nvSpPr>
        <p:spPr/>
        <p:txBody>
          <a:bodyPr/>
          <a:lstStyle/>
          <a:p>
            <a:fld id="{02A46DE9-BF32-4F28-A2EB-C473093D739F}" type="datetimeFigureOut">
              <a:rPr lang="ru-RU" smtClean="0"/>
              <a:pPr/>
              <a:t>13.09.2020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xmlns="" val="3391064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2A46DE9-BF32-4F28-A2EB-C473093D739F}"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xmlns="" val="30087828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888" y="1709739"/>
            <a:ext cx="7886700" cy="2852737"/>
          </a:xfrm>
        </p:spPr>
        <p:txBody>
          <a:bodyPr anchor="b"/>
          <a:lstStyle>
            <a:lvl1pPr>
              <a:defRPr sz="4500"/>
            </a:lvl1pPr>
          </a:lstStyle>
          <a:p>
            <a:r>
              <a:rPr lang="ru-RU" smtClean="0"/>
              <a:t>Образец заголовка</a:t>
            </a:r>
            <a:endParaRPr lang="ru-RU"/>
          </a:p>
        </p:txBody>
      </p:sp>
      <p:sp>
        <p:nvSpPr>
          <p:cNvPr id="3" name="Текст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02A46DE9-BF32-4F28-A2EB-C473093D739F}"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xmlns="" val="22757026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286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291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02A46DE9-BF32-4F28-A2EB-C473093D739F}" type="datetimeFigureOut">
              <a:rPr lang="ru-RU" smtClean="0"/>
              <a:pPr/>
              <a:t>13.09.2020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xmlns="" val="30475460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365126"/>
            <a:ext cx="78867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smtClean="0"/>
              <a:t>Образец текста</a:t>
            </a:r>
          </a:p>
        </p:txBody>
      </p:sp>
      <p:sp>
        <p:nvSpPr>
          <p:cNvPr id="4" name="Объект 3"/>
          <p:cNvSpPr>
            <a:spLocks noGrp="1"/>
          </p:cNvSpPr>
          <p:nvPr>
            <p:ph sz="half" idx="2"/>
          </p:nvPr>
        </p:nvSpPr>
        <p:spPr>
          <a:xfrm>
            <a:off x="629842" y="2505075"/>
            <a:ext cx="3868340"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smtClean="0"/>
              <a:t>Образец текста</a:t>
            </a:r>
          </a:p>
        </p:txBody>
      </p:sp>
      <p:sp>
        <p:nvSpPr>
          <p:cNvPr id="6" name="Объект 5"/>
          <p:cNvSpPr>
            <a:spLocks noGrp="1"/>
          </p:cNvSpPr>
          <p:nvPr>
            <p:ph sz="quarter" idx="4"/>
          </p:nvPr>
        </p:nvSpPr>
        <p:spPr>
          <a:xfrm>
            <a:off x="4629150" y="2505075"/>
            <a:ext cx="3887391"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02A46DE9-BF32-4F28-A2EB-C473093D739F}" type="datetimeFigureOut">
              <a:rPr lang="ru-RU" smtClean="0"/>
              <a:pPr/>
              <a:t>13.09.2020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xmlns="" val="34911387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02A46DE9-BF32-4F28-A2EB-C473093D739F}" type="datetimeFigureOut">
              <a:rPr lang="ru-RU" smtClean="0"/>
              <a:pPr/>
              <a:t>13.09.2020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xmlns="" val="118113954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2A46DE9-BF32-4F28-A2EB-C473093D739F}" type="datetimeFigureOut">
              <a:rPr lang="ru-RU" smtClean="0"/>
              <a:pPr/>
              <a:t>13.09.2020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xmlns="" val="148645360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2400"/>
            </a:lvl1pPr>
          </a:lstStyle>
          <a:p>
            <a:r>
              <a:rPr lang="ru-RU" smtClean="0"/>
              <a:t>Образец заголовка</a:t>
            </a:r>
            <a:endParaRPr lang="ru-RU"/>
          </a:p>
        </p:txBody>
      </p:sp>
      <p:sp>
        <p:nvSpPr>
          <p:cNvPr id="3" name="Объект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Дата 4"/>
          <p:cNvSpPr>
            <a:spLocks noGrp="1"/>
          </p:cNvSpPr>
          <p:nvPr>
            <p:ph type="dt" sz="half" idx="10"/>
          </p:nvPr>
        </p:nvSpPr>
        <p:spPr/>
        <p:txBody>
          <a:bodyPr/>
          <a:lstStyle/>
          <a:p>
            <a:fld id="{02A46DE9-BF32-4F28-A2EB-C473093D739F}" type="datetimeFigureOut">
              <a:rPr lang="ru-RU" smtClean="0"/>
              <a:pPr/>
              <a:t>13.09.2020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xmlns="" val="399196001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2400"/>
            </a:lvl1pPr>
          </a:lstStyle>
          <a:p>
            <a:r>
              <a:rPr lang="ru-RU" smtClean="0"/>
              <a:t>Образец заголовка</a:t>
            </a:r>
            <a:endParaRPr lang="ru-RU"/>
          </a:p>
        </p:txBody>
      </p:sp>
      <p:sp>
        <p:nvSpPr>
          <p:cNvPr id="3" name="Рисунок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ru-RU"/>
          </a:p>
        </p:txBody>
      </p:sp>
      <p:sp>
        <p:nvSpPr>
          <p:cNvPr id="4" name="Текст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Дата 4"/>
          <p:cNvSpPr>
            <a:spLocks noGrp="1"/>
          </p:cNvSpPr>
          <p:nvPr>
            <p:ph type="dt" sz="half" idx="10"/>
          </p:nvPr>
        </p:nvSpPr>
        <p:spPr/>
        <p:txBody>
          <a:bodyPr/>
          <a:lstStyle/>
          <a:p>
            <a:fld id="{02A46DE9-BF32-4F28-A2EB-C473093D739F}" type="datetimeFigureOut">
              <a:rPr lang="ru-RU" smtClean="0"/>
              <a:pPr/>
              <a:t>13.09.2020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xmlns="" val="246717810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2A46DE9-BF32-4F28-A2EB-C473093D739F}"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xmlns="" val="244884751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43675" y="365125"/>
            <a:ext cx="1971675"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28650" y="365125"/>
            <a:ext cx="5800725"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2A46DE9-BF32-4F28-A2EB-C473093D739F}"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xmlns="" val="8641647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2A46DE9-BF32-4F28-A2EB-C473093D739F}" type="datetimeFigureOut">
              <a:rPr lang="ru-RU" smtClean="0"/>
              <a:pPr/>
              <a:t>13.09.2020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xmlns="" val="93284213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6"/>
        <p:cNvGrpSpPr/>
        <p:nvPr/>
      </p:nvGrpSpPr>
      <p:grpSpPr>
        <a:xfrm>
          <a:off x="0" y="0"/>
          <a:ext cx="0" cy="0"/>
          <a:chOff x="0" y="0"/>
          <a:chExt cx="0" cy="0"/>
        </a:xfrm>
      </p:grpSpPr>
      <p:sp>
        <p:nvSpPr>
          <p:cNvPr id="17" name="Shape 17"/>
          <p:cNvSpPr txBox="1">
            <a:spLocks noGrp="1"/>
          </p:cNvSpPr>
          <p:nvPr>
            <p:ph type="title"/>
          </p:nvPr>
        </p:nvSpPr>
        <p:spPr>
          <a:xfrm>
            <a:off x="311700" y="593367"/>
            <a:ext cx="8520600" cy="7636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8" name="Shape 18"/>
          <p:cNvSpPr txBox="1">
            <a:spLocks noGrp="1"/>
          </p:cNvSpPr>
          <p:nvPr>
            <p:ph type="body" idx="1"/>
          </p:nvPr>
        </p:nvSpPr>
        <p:spPr>
          <a:xfrm>
            <a:off x="311700" y="1536633"/>
            <a:ext cx="8520600" cy="45552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9" name="Shape 19"/>
          <p:cNvSpPr txBox="1">
            <a:spLocks noGrp="1"/>
          </p:cNvSpPr>
          <p:nvPr>
            <p:ph type="sldNum" idx="12"/>
          </p:nvPr>
        </p:nvSpPr>
        <p:spPr>
          <a:xfrm>
            <a:off x="8472458" y="6217621"/>
            <a:ext cx="548700" cy="524800"/>
          </a:xfrm>
          <a:prstGeom prst="rect">
            <a:avLst/>
          </a:prstGeom>
        </p:spPr>
        <p:txBody>
          <a:bodyPr lIns="91425" tIns="91425" rIns="91425" bIns="91425" anchor="ctr" anchorCtr="0">
            <a:noAutofit/>
          </a:bodyPr>
          <a:lstStyle/>
          <a:p>
            <a:fld id="{00000000-1234-1234-1234-123412341234}" type="slidenum">
              <a:rPr lang="ru" smtClean="0"/>
              <a:pPr/>
              <a:t>‹#›</a:t>
            </a:fld>
            <a:endParaRPr lang="ru"/>
          </a:p>
        </p:txBody>
      </p:sp>
    </p:spTree>
    <p:extLst>
      <p:ext uri="{BB962C8B-B14F-4D97-AF65-F5344CB8AC3E}">
        <p14:creationId xmlns:p14="http://schemas.microsoft.com/office/powerpoint/2010/main" xmlns="" val="187672948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9" name="Rectangle 8"/>
          <p:cNvSpPr/>
          <p:nvPr/>
        </p:nvSpPr>
        <p:spPr>
          <a:xfrm>
            <a:off x="0" y="0"/>
            <a:ext cx="9144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9"/>
          <p:cNvSpPr/>
          <p:nvPr/>
        </p:nvSpPr>
        <p:spPr>
          <a:xfrm>
            <a:off x="4762" y="0"/>
            <a:ext cx="9139239" cy="4572001"/>
          </a:xfrm>
          <a:custGeom>
            <a:avLst/>
            <a:gdLst/>
            <a:ahLst/>
            <a:cxnLst/>
            <a:rect l="l" t="t" r="r" b="b"/>
            <a:pathLst>
              <a:path w="9139239" h="4572001">
                <a:moveTo>
                  <a:pt x="9139239" y="4171458"/>
                </a:moveTo>
                <a:lnTo>
                  <a:pt x="9139239" y="4479120"/>
                </a:lnTo>
                <a:lnTo>
                  <a:pt x="9061857" y="4572001"/>
                </a:lnTo>
                <a:lnTo>
                  <a:pt x="8867616" y="4572001"/>
                </a:lnTo>
                <a:cubicBezTo>
                  <a:pt x="8974940" y="4496648"/>
                  <a:pt x="9059271" y="4392377"/>
                  <a:pt x="9109281" y="4270954"/>
                </a:cubicBezTo>
                <a:close/>
                <a:moveTo>
                  <a:pt x="9139239" y="4017903"/>
                </a:moveTo>
                <a:lnTo>
                  <a:pt x="9139239" y="4146549"/>
                </a:lnTo>
                <a:lnTo>
                  <a:pt x="9061849" y="4168266"/>
                </a:lnTo>
                <a:cubicBezTo>
                  <a:pt x="8867508" y="4236060"/>
                  <a:pt x="8712637" y="4384208"/>
                  <a:pt x="8639677" y="4572001"/>
                </a:cubicBezTo>
                <a:lnTo>
                  <a:pt x="8502130" y="4572001"/>
                </a:lnTo>
                <a:cubicBezTo>
                  <a:pt x="8583823" y="4319597"/>
                  <a:pt x="8787913" y="4120306"/>
                  <a:pt x="9046727" y="4039822"/>
                </a:cubicBezTo>
                <a:close/>
                <a:moveTo>
                  <a:pt x="7620280" y="3999419"/>
                </a:moveTo>
                <a:lnTo>
                  <a:pt x="7637367" y="4001042"/>
                </a:lnTo>
                <a:cubicBezTo>
                  <a:pt x="7669753" y="4001569"/>
                  <a:pt x="7701646" y="4004550"/>
                  <a:pt x="7732829" y="4010107"/>
                </a:cubicBezTo>
                <a:cubicBezTo>
                  <a:pt x="7738405" y="4009688"/>
                  <a:pt x="7743733" y="4010636"/>
                  <a:pt x="7749042" y="4011646"/>
                </a:cubicBezTo>
                <a:lnTo>
                  <a:pt x="7749159" y="4012794"/>
                </a:lnTo>
                <a:cubicBezTo>
                  <a:pt x="8061238" y="4064450"/>
                  <a:pt x="8314467" y="4283539"/>
                  <a:pt x="8407830" y="4572001"/>
                </a:cubicBezTo>
                <a:lnTo>
                  <a:pt x="8270283" y="4572001"/>
                </a:lnTo>
                <a:cubicBezTo>
                  <a:pt x="8186900" y="4357380"/>
                  <a:pt x="7996531" y="4194541"/>
                  <a:pt x="7762529" y="4144250"/>
                </a:cubicBezTo>
                <a:cubicBezTo>
                  <a:pt x="7797023" y="4319651"/>
                  <a:pt x="7899246" y="4471530"/>
                  <a:pt x="8042344" y="4572001"/>
                </a:cubicBezTo>
                <a:lnTo>
                  <a:pt x="7848103" y="4572001"/>
                </a:lnTo>
                <a:cubicBezTo>
                  <a:pt x="7731971" y="4452596"/>
                  <a:pt x="7653409" y="4298519"/>
                  <a:pt x="7629044" y="4127511"/>
                </a:cubicBezTo>
                <a:cubicBezTo>
                  <a:pt x="7628876" y="4127458"/>
                  <a:pt x="7628708" y="4127453"/>
                  <a:pt x="7628538" y="4127448"/>
                </a:cubicBezTo>
                <a:lnTo>
                  <a:pt x="7628000" y="4120772"/>
                </a:lnTo>
                <a:cubicBezTo>
                  <a:pt x="7622941" y="4090522"/>
                  <a:pt x="7620490" y="4059631"/>
                  <a:pt x="7620533" y="4028296"/>
                </a:cubicBezTo>
                <a:cubicBezTo>
                  <a:pt x="7619221" y="4022668"/>
                  <a:pt x="7619162" y="4017001"/>
                  <a:pt x="7619162" y="4011320"/>
                </a:cubicBezTo>
                <a:lnTo>
                  <a:pt x="7619756" y="3999880"/>
                </a:lnTo>
                <a:lnTo>
                  <a:pt x="7620254" y="3999913"/>
                </a:lnTo>
                <a:close/>
                <a:moveTo>
                  <a:pt x="7597529" y="3999419"/>
                </a:moveTo>
                <a:lnTo>
                  <a:pt x="7597555" y="3999913"/>
                </a:lnTo>
                <a:lnTo>
                  <a:pt x="7598053" y="3999880"/>
                </a:lnTo>
                <a:lnTo>
                  <a:pt x="7598647" y="4011320"/>
                </a:lnTo>
                <a:cubicBezTo>
                  <a:pt x="7598647" y="4017001"/>
                  <a:pt x="7598588" y="4022668"/>
                  <a:pt x="7597276" y="4028296"/>
                </a:cubicBezTo>
                <a:cubicBezTo>
                  <a:pt x="7597319" y="4059631"/>
                  <a:pt x="7594868" y="4090522"/>
                  <a:pt x="7589809" y="4120772"/>
                </a:cubicBezTo>
                <a:lnTo>
                  <a:pt x="7589271" y="4127448"/>
                </a:lnTo>
                <a:cubicBezTo>
                  <a:pt x="7589101" y="4127453"/>
                  <a:pt x="7588933" y="4127458"/>
                  <a:pt x="7588765" y="4127511"/>
                </a:cubicBezTo>
                <a:cubicBezTo>
                  <a:pt x="7564400" y="4298519"/>
                  <a:pt x="7485838" y="4452596"/>
                  <a:pt x="7369706" y="4572001"/>
                </a:cubicBezTo>
                <a:lnTo>
                  <a:pt x="7175465" y="4572001"/>
                </a:lnTo>
                <a:cubicBezTo>
                  <a:pt x="7318563" y="4471530"/>
                  <a:pt x="7420786" y="4319651"/>
                  <a:pt x="7455280" y="4144250"/>
                </a:cubicBezTo>
                <a:cubicBezTo>
                  <a:pt x="7221278" y="4194541"/>
                  <a:pt x="7030909" y="4357380"/>
                  <a:pt x="6947526" y="4572001"/>
                </a:cubicBezTo>
                <a:lnTo>
                  <a:pt x="6809978" y="4572001"/>
                </a:lnTo>
                <a:cubicBezTo>
                  <a:pt x="6903341" y="4283539"/>
                  <a:pt x="7156571" y="4064450"/>
                  <a:pt x="7468650" y="4012794"/>
                </a:cubicBezTo>
                <a:lnTo>
                  <a:pt x="7468767" y="4011646"/>
                </a:lnTo>
                <a:cubicBezTo>
                  <a:pt x="7474076" y="4010636"/>
                  <a:pt x="7479404" y="4009688"/>
                  <a:pt x="7484980" y="4010107"/>
                </a:cubicBezTo>
                <a:cubicBezTo>
                  <a:pt x="7516163" y="4004550"/>
                  <a:pt x="7548056" y="4001569"/>
                  <a:pt x="7580442" y="4001042"/>
                </a:cubicBezTo>
                <a:close/>
                <a:moveTo>
                  <a:pt x="5928129" y="3999419"/>
                </a:moveTo>
                <a:lnTo>
                  <a:pt x="5945217" y="4001042"/>
                </a:lnTo>
                <a:cubicBezTo>
                  <a:pt x="5977602" y="4001569"/>
                  <a:pt x="6009495" y="4004550"/>
                  <a:pt x="6040678" y="4010107"/>
                </a:cubicBezTo>
                <a:cubicBezTo>
                  <a:pt x="6046254" y="4009688"/>
                  <a:pt x="6051582" y="4010636"/>
                  <a:pt x="6056891" y="4011646"/>
                </a:cubicBezTo>
                <a:lnTo>
                  <a:pt x="6057008" y="4012794"/>
                </a:lnTo>
                <a:cubicBezTo>
                  <a:pt x="6369087" y="4064450"/>
                  <a:pt x="6622316" y="4283539"/>
                  <a:pt x="6715680" y="4572001"/>
                </a:cubicBezTo>
                <a:lnTo>
                  <a:pt x="6578131" y="4572001"/>
                </a:lnTo>
                <a:cubicBezTo>
                  <a:pt x="6494748" y="4357380"/>
                  <a:pt x="6304380" y="4194541"/>
                  <a:pt x="6070378" y="4144250"/>
                </a:cubicBezTo>
                <a:cubicBezTo>
                  <a:pt x="6104872" y="4319650"/>
                  <a:pt x="6207095" y="4471530"/>
                  <a:pt x="6350192" y="4572001"/>
                </a:cubicBezTo>
                <a:lnTo>
                  <a:pt x="6155952" y="4572001"/>
                </a:lnTo>
                <a:cubicBezTo>
                  <a:pt x="6039820" y="4452596"/>
                  <a:pt x="5961257" y="4298519"/>
                  <a:pt x="5936893" y="4127511"/>
                </a:cubicBezTo>
                <a:cubicBezTo>
                  <a:pt x="5936725" y="4127458"/>
                  <a:pt x="5936557" y="4127453"/>
                  <a:pt x="5936387" y="4127448"/>
                </a:cubicBezTo>
                <a:lnTo>
                  <a:pt x="5935849" y="4120772"/>
                </a:lnTo>
                <a:cubicBezTo>
                  <a:pt x="5930790" y="4090522"/>
                  <a:pt x="5928340" y="4059631"/>
                  <a:pt x="5928382" y="4028296"/>
                </a:cubicBezTo>
                <a:cubicBezTo>
                  <a:pt x="5927070" y="4022668"/>
                  <a:pt x="5927011" y="4017001"/>
                  <a:pt x="5927011" y="4011320"/>
                </a:cubicBezTo>
                <a:lnTo>
                  <a:pt x="5927605" y="3999880"/>
                </a:lnTo>
                <a:lnTo>
                  <a:pt x="5928103" y="3999913"/>
                </a:lnTo>
                <a:close/>
                <a:moveTo>
                  <a:pt x="5905378" y="3999419"/>
                </a:moveTo>
                <a:lnTo>
                  <a:pt x="5905404" y="3999913"/>
                </a:lnTo>
                <a:lnTo>
                  <a:pt x="5905902" y="3999880"/>
                </a:lnTo>
                <a:lnTo>
                  <a:pt x="5906496" y="4011320"/>
                </a:lnTo>
                <a:cubicBezTo>
                  <a:pt x="5906496" y="4017001"/>
                  <a:pt x="5906437" y="4022668"/>
                  <a:pt x="5905125" y="4028296"/>
                </a:cubicBezTo>
                <a:cubicBezTo>
                  <a:pt x="5905167" y="4059631"/>
                  <a:pt x="5902717" y="4090522"/>
                  <a:pt x="5897658" y="4120772"/>
                </a:cubicBezTo>
                <a:lnTo>
                  <a:pt x="5897120" y="4127448"/>
                </a:lnTo>
                <a:cubicBezTo>
                  <a:pt x="5896950" y="4127453"/>
                  <a:pt x="5896782" y="4127458"/>
                  <a:pt x="5896614" y="4127511"/>
                </a:cubicBezTo>
                <a:cubicBezTo>
                  <a:pt x="5872249" y="4298519"/>
                  <a:pt x="5793686" y="4452596"/>
                  <a:pt x="5677555" y="4572001"/>
                </a:cubicBezTo>
                <a:lnTo>
                  <a:pt x="5483314" y="4572001"/>
                </a:lnTo>
                <a:cubicBezTo>
                  <a:pt x="5626412" y="4471530"/>
                  <a:pt x="5728635" y="4319650"/>
                  <a:pt x="5763129" y="4144250"/>
                </a:cubicBezTo>
                <a:cubicBezTo>
                  <a:pt x="5529126" y="4194541"/>
                  <a:pt x="5338758" y="4357380"/>
                  <a:pt x="5255375" y="4572001"/>
                </a:cubicBezTo>
                <a:lnTo>
                  <a:pt x="5117827" y="4572001"/>
                </a:lnTo>
                <a:cubicBezTo>
                  <a:pt x="5211190" y="4283539"/>
                  <a:pt x="5464420" y="4064450"/>
                  <a:pt x="5776499" y="4012794"/>
                </a:cubicBezTo>
                <a:lnTo>
                  <a:pt x="5776616" y="4011646"/>
                </a:lnTo>
                <a:cubicBezTo>
                  <a:pt x="5781926" y="4010636"/>
                  <a:pt x="5787253" y="4009688"/>
                  <a:pt x="5792829" y="4010107"/>
                </a:cubicBezTo>
                <a:cubicBezTo>
                  <a:pt x="5824012" y="4004550"/>
                  <a:pt x="5855905" y="4001569"/>
                  <a:pt x="5888290" y="4001042"/>
                </a:cubicBezTo>
                <a:close/>
                <a:moveTo>
                  <a:pt x="4235979" y="3999419"/>
                </a:moveTo>
                <a:lnTo>
                  <a:pt x="4253065" y="4001042"/>
                </a:lnTo>
                <a:cubicBezTo>
                  <a:pt x="4285451" y="4001569"/>
                  <a:pt x="4317343" y="4004550"/>
                  <a:pt x="4348528" y="4010107"/>
                </a:cubicBezTo>
                <a:cubicBezTo>
                  <a:pt x="4354104" y="4009688"/>
                  <a:pt x="4359431" y="4010636"/>
                  <a:pt x="4364739" y="4011646"/>
                </a:cubicBezTo>
                <a:lnTo>
                  <a:pt x="4364856" y="4012794"/>
                </a:lnTo>
                <a:cubicBezTo>
                  <a:pt x="4676936" y="4064450"/>
                  <a:pt x="4930165" y="4283539"/>
                  <a:pt x="5023528" y="4572001"/>
                </a:cubicBezTo>
                <a:lnTo>
                  <a:pt x="4885980" y="4572001"/>
                </a:lnTo>
                <a:cubicBezTo>
                  <a:pt x="4802597" y="4357380"/>
                  <a:pt x="4612229" y="4194541"/>
                  <a:pt x="4378227" y="4144250"/>
                </a:cubicBezTo>
                <a:cubicBezTo>
                  <a:pt x="4412722" y="4319651"/>
                  <a:pt x="4514944" y="4471530"/>
                  <a:pt x="4658041" y="4572001"/>
                </a:cubicBezTo>
                <a:lnTo>
                  <a:pt x="4463800" y="4572001"/>
                </a:lnTo>
                <a:cubicBezTo>
                  <a:pt x="4347669" y="4452596"/>
                  <a:pt x="4269106" y="4298519"/>
                  <a:pt x="4244741" y="4127511"/>
                </a:cubicBezTo>
                <a:cubicBezTo>
                  <a:pt x="4244574" y="4127458"/>
                  <a:pt x="4244405" y="4127453"/>
                  <a:pt x="4244236" y="4127448"/>
                </a:cubicBezTo>
                <a:lnTo>
                  <a:pt x="4243697" y="4120772"/>
                </a:lnTo>
                <a:cubicBezTo>
                  <a:pt x="4238639" y="4090522"/>
                  <a:pt x="4236188" y="4059631"/>
                  <a:pt x="4236230" y="4028296"/>
                </a:cubicBezTo>
                <a:cubicBezTo>
                  <a:pt x="4234918" y="4022668"/>
                  <a:pt x="4234860" y="4017001"/>
                  <a:pt x="4234860" y="4011320"/>
                </a:cubicBezTo>
                <a:lnTo>
                  <a:pt x="4235454" y="3999880"/>
                </a:lnTo>
                <a:lnTo>
                  <a:pt x="4235952" y="3999913"/>
                </a:lnTo>
                <a:close/>
                <a:moveTo>
                  <a:pt x="4213227" y="3999419"/>
                </a:moveTo>
                <a:lnTo>
                  <a:pt x="4213253" y="3999913"/>
                </a:lnTo>
                <a:lnTo>
                  <a:pt x="4213751" y="3999880"/>
                </a:lnTo>
                <a:lnTo>
                  <a:pt x="4214345" y="4011320"/>
                </a:lnTo>
                <a:cubicBezTo>
                  <a:pt x="4214345" y="4017001"/>
                  <a:pt x="4214286" y="4022668"/>
                  <a:pt x="4212974" y="4028296"/>
                </a:cubicBezTo>
                <a:cubicBezTo>
                  <a:pt x="4213016" y="4059631"/>
                  <a:pt x="4210566" y="4090522"/>
                  <a:pt x="4205507" y="4120772"/>
                </a:cubicBezTo>
                <a:lnTo>
                  <a:pt x="4204969" y="4127448"/>
                </a:lnTo>
                <a:cubicBezTo>
                  <a:pt x="4204799" y="4127453"/>
                  <a:pt x="4204631" y="4127458"/>
                  <a:pt x="4204463" y="4127511"/>
                </a:cubicBezTo>
                <a:cubicBezTo>
                  <a:pt x="4180098" y="4298519"/>
                  <a:pt x="4101535" y="4452596"/>
                  <a:pt x="3985404" y="4572001"/>
                </a:cubicBezTo>
                <a:lnTo>
                  <a:pt x="3791163" y="4572001"/>
                </a:lnTo>
                <a:cubicBezTo>
                  <a:pt x="3934261" y="4471530"/>
                  <a:pt x="4036484" y="4319651"/>
                  <a:pt x="4070978" y="4144250"/>
                </a:cubicBezTo>
                <a:cubicBezTo>
                  <a:pt x="3836975" y="4194541"/>
                  <a:pt x="3646607" y="4357380"/>
                  <a:pt x="3563224" y="4572001"/>
                </a:cubicBezTo>
                <a:lnTo>
                  <a:pt x="3425676" y="4572001"/>
                </a:lnTo>
                <a:cubicBezTo>
                  <a:pt x="3519039" y="4283539"/>
                  <a:pt x="3772269" y="4064450"/>
                  <a:pt x="4084348" y="4012794"/>
                </a:cubicBezTo>
                <a:lnTo>
                  <a:pt x="4084465" y="4011646"/>
                </a:lnTo>
                <a:cubicBezTo>
                  <a:pt x="4089774" y="4010636"/>
                  <a:pt x="4095102" y="4009688"/>
                  <a:pt x="4100678" y="4010107"/>
                </a:cubicBezTo>
                <a:cubicBezTo>
                  <a:pt x="4131861" y="4004550"/>
                  <a:pt x="4163754" y="4001569"/>
                  <a:pt x="4196139" y="4001042"/>
                </a:cubicBezTo>
                <a:close/>
                <a:moveTo>
                  <a:pt x="2543827" y="3999419"/>
                </a:moveTo>
                <a:lnTo>
                  <a:pt x="2560914" y="4001042"/>
                </a:lnTo>
                <a:cubicBezTo>
                  <a:pt x="2593300" y="4001569"/>
                  <a:pt x="2625192" y="4004550"/>
                  <a:pt x="2656376" y="4010107"/>
                </a:cubicBezTo>
                <a:cubicBezTo>
                  <a:pt x="2661952" y="4009688"/>
                  <a:pt x="2667280" y="4010636"/>
                  <a:pt x="2672588" y="4011646"/>
                </a:cubicBezTo>
                <a:lnTo>
                  <a:pt x="2672706" y="4012794"/>
                </a:lnTo>
                <a:cubicBezTo>
                  <a:pt x="2984785" y="4064450"/>
                  <a:pt x="3238014" y="4283539"/>
                  <a:pt x="3331377" y="4572001"/>
                </a:cubicBezTo>
                <a:lnTo>
                  <a:pt x="3193830" y="4572001"/>
                </a:lnTo>
                <a:cubicBezTo>
                  <a:pt x="3110446" y="4357380"/>
                  <a:pt x="2920078" y="4194541"/>
                  <a:pt x="2686076" y="4144250"/>
                </a:cubicBezTo>
                <a:cubicBezTo>
                  <a:pt x="2720570" y="4319650"/>
                  <a:pt x="2822793" y="4471530"/>
                  <a:pt x="2965890" y="4572001"/>
                </a:cubicBezTo>
                <a:lnTo>
                  <a:pt x="2771649" y="4572001"/>
                </a:lnTo>
                <a:cubicBezTo>
                  <a:pt x="2655518" y="4452596"/>
                  <a:pt x="2576955" y="4298519"/>
                  <a:pt x="2552590" y="4127511"/>
                </a:cubicBezTo>
                <a:cubicBezTo>
                  <a:pt x="2552423" y="4127458"/>
                  <a:pt x="2552254" y="4127453"/>
                  <a:pt x="2552085" y="4127448"/>
                </a:cubicBezTo>
                <a:lnTo>
                  <a:pt x="2551547" y="4120772"/>
                </a:lnTo>
                <a:cubicBezTo>
                  <a:pt x="2546488" y="4090522"/>
                  <a:pt x="2544037" y="4059631"/>
                  <a:pt x="2544079" y="4028296"/>
                </a:cubicBezTo>
                <a:cubicBezTo>
                  <a:pt x="2542767" y="4022668"/>
                  <a:pt x="2542709" y="4017001"/>
                  <a:pt x="2542709" y="4011320"/>
                </a:cubicBezTo>
                <a:lnTo>
                  <a:pt x="2543303" y="3999880"/>
                </a:lnTo>
                <a:lnTo>
                  <a:pt x="2543801" y="3999913"/>
                </a:lnTo>
                <a:close/>
                <a:moveTo>
                  <a:pt x="2521076" y="3999419"/>
                </a:moveTo>
                <a:lnTo>
                  <a:pt x="2521102" y="3999913"/>
                </a:lnTo>
                <a:lnTo>
                  <a:pt x="2521600" y="3999880"/>
                </a:lnTo>
                <a:lnTo>
                  <a:pt x="2522194" y="4011320"/>
                </a:lnTo>
                <a:cubicBezTo>
                  <a:pt x="2522194" y="4017001"/>
                  <a:pt x="2522135" y="4022668"/>
                  <a:pt x="2520823" y="4028296"/>
                </a:cubicBezTo>
                <a:cubicBezTo>
                  <a:pt x="2520865" y="4059631"/>
                  <a:pt x="2518415" y="4090522"/>
                  <a:pt x="2513356" y="4120772"/>
                </a:cubicBezTo>
                <a:lnTo>
                  <a:pt x="2512818" y="4127448"/>
                </a:lnTo>
                <a:cubicBezTo>
                  <a:pt x="2512648" y="4127453"/>
                  <a:pt x="2512480" y="4127458"/>
                  <a:pt x="2512312" y="4127511"/>
                </a:cubicBezTo>
                <a:cubicBezTo>
                  <a:pt x="2487947" y="4298519"/>
                  <a:pt x="2409385" y="4452596"/>
                  <a:pt x="2293253" y="4572001"/>
                </a:cubicBezTo>
                <a:lnTo>
                  <a:pt x="2099012" y="4572001"/>
                </a:lnTo>
                <a:cubicBezTo>
                  <a:pt x="2242110" y="4471530"/>
                  <a:pt x="2344333" y="4319651"/>
                  <a:pt x="2378827" y="4144250"/>
                </a:cubicBezTo>
                <a:cubicBezTo>
                  <a:pt x="2144825" y="4194541"/>
                  <a:pt x="1954456" y="4357380"/>
                  <a:pt x="1871073" y="4572001"/>
                </a:cubicBezTo>
                <a:lnTo>
                  <a:pt x="1733525" y="4572001"/>
                </a:lnTo>
                <a:cubicBezTo>
                  <a:pt x="1826888" y="4283539"/>
                  <a:pt x="2080118" y="4064450"/>
                  <a:pt x="2392197" y="4012794"/>
                </a:cubicBezTo>
                <a:lnTo>
                  <a:pt x="2392314" y="4011646"/>
                </a:lnTo>
                <a:cubicBezTo>
                  <a:pt x="2397623" y="4010636"/>
                  <a:pt x="2402951" y="4009688"/>
                  <a:pt x="2408527" y="4010107"/>
                </a:cubicBezTo>
                <a:cubicBezTo>
                  <a:pt x="2439710" y="4004550"/>
                  <a:pt x="2471603" y="4001569"/>
                  <a:pt x="2503988" y="4001042"/>
                </a:cubicBezTo>
                <a:close/>
                <a:moveTo>
                  <a:pt x="851676" y="3999419"/>
                </a:moveTo>
                <a:lnTo>
                  <a:pt x="868763" y="4001042"/>
                </a:lnTo>
                <a:cubicBezTo>
                  <a:pt x="901149" y="4001569"/>
                  <a:pt x="933041" y="4004550"/>
                  <a:pt x="964225" y="4010107"/>
                </a:cubicBezTo>
                <a:cubicBezTo>
                  <a:pt x="969801" y="4009688"/>
                  <a:pt x="975129" y="4010636"/>
                  <a:pt x="980437" y="4011646"/>
                </a:cubicBezTo>
                <a:lnTo>
                  <a:pt x="980555" y="4012794"/>
                </a:lnTo>
                <a:cubicBezTo>
                  <a:pt x="1292634" y="4064450"/>
                  <a:pt x="1545864" y="4283539"/>
                  <a:pt x="1639226" y="4572001"/>
                </a:cubicBezTo>
                <a:lnTo>
                  <a:pt x="1501679" y="4572001"/>
                </a:lnTo>
                <a:cubicBezTo>
                  <a:pt x="1418296" y="4357380"/>
                  <a:pt x="1227927" y="4194541"/>
                  <a:pt x="993925" y="4144250"/>
                </a:cubicBezTo>
                <a:cubicBezTo>
                  <a:pt x="1028419" y="4319651"/>
                  <a:pt x="1130642" y="4471530"/>
                  <a:pt x="1273740" y="4572001"/>
                </a:cubicBezTo>
                <a:lnTo>
                  <a:pt x="1079499" y="4572001"/>
                </a:lnTo>
                <a:cubicBezTo>
                  <a:pt x="963367" y="4452596"/>
                  <a:pt x="884804" y="4298519"/>
                  <a:pt x="860439" y="4127511"/>
                </a:cubicBezTo>
                <a:cubicBezTo>
                  <a:pt x="860272" y="4127458"/>
                  <a:pt x="860103" y="4127453"/>
                  <a:pt x="859934" y="4127448"/>
                </a:cubicBezTo>
                <a:lnTo>
                  <a:pt x="859396" y="4120772"/>
                </a:lnTo>
                <a:cubicBezTo>
                  <a:pt x="854337" y="4090522"/>
                  <a:pt x="851886" y="4059631"/>
                  <a:pt x="851928" y="4028296"/>
                </a:cubicBezTo>
                <a:cubicBezTo>
                  <a:pt x="850616" y="4022668"/>
                  <a:pt x="850558" y="4017001"/>
                  <a:pt x="850558" y="4011320"/>
                </a:cubicBezTo>
                <a:lnTo>
                  <a:pt x="851152" y="3999880"/>
                </a:lnTo>
                <a:lnTo>
                  <a:pt x="851650" y="3999913"/>
                </a:lnTo>
                <a:close/>
                <a:moveTo>
                  <a:pt x="828925" y="3999419"/>
                </a:moveTo>
                <a:lnTo>
                  <a:pt x="828951" y="3999913"/>
                </a:lnTo>
                <a:lnTo>
                  <a:pt x="829449" y="3999880"/>
                </a:lnTo>
                <a:lnTo>
                  <a:pt x="830043" y="4011320"/>
                </a:lnTo>
                <a:cubicBezTo>
                  <a:pt x="830043" y="4017001"/>
                  <a:pt x="829984" y="4022668"/>
                  <a:pt x="828672" y="4028296"/>
                </a:cubicBezTo>
                <a:cubicBezTo>
                  <a:pt x="828714" y="4059631"/>
                  <a:pt x="826264" y="4090522"/>
                  <a:pt x="821205" y="4120772"/>
                </a:cubicBezTo>
                <a:lnTo>
                  <a:pt x="820667" y="4127448"/>
                </a:lnTo>
                <a:cubicBezTo>
                  <a:pt x="820497" y="4127453"/>
                  <a:pt x="820329" y="4127458"/>
                  <a:pt x="820161" y="4127511"/>
                </a:cubicBezTo>
                <a:cubicBezTo>
                  <a:pt x="795796" y="4298519"/>
                  <a:pt x="717234" y="4452596"/>
                  <a:pt x="601102" y="4572001"/>
                </a:cubicBezTo>
                <a:lnTo>
                  <a:pt x="406861" y="4572001"/>
                </a:lnTo>
                <a:cubicBezTo>
                  <a:pt x="549959" y="4471530"/>
                  <a:pt x="652182" y="4319650"/>
                  <a:pt x="686676" y="4144250"/>
                </a:cubicBezTo>
                <a:cubicBezTo>
                  <a:pt x="452674" y="4194541"/>
                  <a:pt x="262305" y="4357380"/>
                  <a:pt x="178922" y="4572001"/>
                </a:cubicBezTo>
                <a:lnTo>
                  <a:pt x="41374" y="4572001"/>
                </a:lnTo>
                <a:cubicBezTo>
                  <a:pt x="134738" y="4283539"/>
                  <a:pt x="387967" y="4064450"/>
                  <a:pt x="700046" y="4012794"/>
                </a:cubicBezTo>
                <a:lnTo>
                  <a:pt x="700163" y="4011646"/>
                </a:lnTo>
                <a:cubicBezTo>
                  <a:pt x="705472" y="4010636"/>
                  <a:pt x="710800" y="4009688"/>
                  <a:pt x="716376" y="4010107"/>
                </a:cubicBezTo>
                <a:cubicBezTo>
                  <a:pt x="747559" y="4004550"/>
                  <a:pt x="779452" y="4001569"/>
                  <a:pt x="811837" y="4001042"/>
                </a:cubicBezTo>
                <a:close/>
                <a:moveTo>
                  <a:pt x="8305836" y="3304913"/>
                </a:moveTo>
                <a:cubicBezTo>
                  <a:pt x="8030646" y="3363591"/>
                  <a:pt x="7815802" y="3576701"/>
                  <a:pt x="7762527" y="3845480"/>
                </a:cubicBezTo>
                <a:cubicBezTo>
                  <a:pt x="8037717" y="3786801"/>
                  <a:pt x="8252560" y="3573691"/>
                  <a:pt x="8305836" y="3304913"/>
                </a:cubicBezTo>
                <a:close/>
                <a:moveTo>
                  <a:pt x="6911971" y="3304913"/>
                </a:moveTo>
                <a:cubicBezTo>
                  <a:pt x="6965247" y="3573691"/>
                  <a:pt x="7180090" y="3786801"/>
                  <a:pt x="7455280" y="3845480"/>
                </a:cubicBezTo>
                <a:cubicBezTo>
                  <a:pt x="7402005" y="3576701"/>
                  <a:pt x="7187161" y="3363591"/>
                  <a:pt x="6911971" y="3304913"/>
                </a:cubicBezTo>
                <a:close/>
                <a:moveTo>
                  <a:pt x="6613685" y="3304913"/>
                </a:moveTo>
                <a:cubicBezTo>
                  <a:pt x="6338495" y="3363591"/>
                  <a:pt x="6123651" y="3576701"/>
                  <a:pt x="6070376" y="3845480"/>
                </a:cubicBezTo>
                <a:cubicBezTo>
                  <a:pt x="6345566" y="3786801"/>
                  <a:pt x="6560409" y="3573691"/>
                  <a:pt x="6613685" y="3304913"/>
                </a:cubicBezTo>
                <a:close/>
                <a:moveTo>
                  <a:pt x="5219820" y="3304913"/>
                </a:moveTo>
                <a:cubicBezTo>
                  <a:pt x="5273096" y="3573691"/>
                  <a:pt x="5487939" y="3786801"/>
                  <a:pt x="5763129" y="3845480"/>
                </a:cubicBezTo>
                <a:cubicBezTo>
                  <a:pt x="5709854" y="3576701"/>
                  <a:pt x="5495010" y="3363591"/>
                  <a:pt x="5219820" y="3304913"/>
                </a:cubicBezTo>
                <a:close/>
                <a:moveTo>
                  <a:pt x="4921534" y="3304913"/>
                </a:moveTo>
                <a:cubicBezTo>
                  <a:pt x="4646344" y="3363591"/>
                  <a:pt x="4431500" y="3576701"/>
                  <a:pt x="4378225" y="3845480"/>
                </a:cubicBezTo>
                <a:cubicBezTo>
                  <a:pt x="4653415" y="3786801"/>
                  <a:pt x="4868259" y="3573691"/>
                  <a:pt x="4921534" y="3304913"/>
                </a:cubicBezTo>
                <a:close/>
                <a:moveTo>
                  <a:pt x="3527669" y="3304913"/>
                </a:moveTo>
                <a:cubicBezTo>
                  <a:pt x="3580945" y="3573691"/>
                  <a:pt x="3795788" y="3786801"/>
                  <a:pt x="4070978" y="3845480"/>
                </a:cubicBezTo>
                <a:cubicBezTo>
                  <a:pt x="4017703" y="3576701"/>
                  <a:pt x="3802859" y="3363591"/>
                  <a:pt x="3527669" y="3304913"/>
                </a:cubicBezTo>
                <a:close/>
                <a:moveTo>
                  <a:pt x="3229383" y="3304913"/>
                </a:moveTo>
                <a:cubicBezTo>
                  <a:pt x="2954193" y="3363591"/>
                  <a:pt x="2739349" y="3576701"/>
                  <a:pt x="2686074" y="3845480"/>
                </a:cubicBezTo>
                <a:cubicBezTo>
                  <a:pt x="2961264" y="3786801"/>
                  <a:pt x="3176107" y="3573691"/>
                  <a:pt x="3229383" y="3304913"/>
                </a:cubicBezTo>
                <a:close/>
                <a:moveTo>
                  <a:pt x="1835518" y="3304913"/>
                </a:moveTo>
                <a:cubicBezTo>
                  <a:pt x="1888794" y="3573691"/>
                  <a:pt x="2103637" y="3786801"/>
                  <a:pt x="2378827" y="3845480"/>
                </a:cubicBezTo>
                <a:cubicBezTo>
                  <a:pt x="2325552" y="3576701"/>
                  <a:pt x="2110708" y="3363591"/>
                  <a:pt x="1835518" y="3304913"/>
                </a:cubicBezTo>
                <a:close/>
                <a:moveTo>
                  <a:pt x="1537232" y="3304913"/>
                </a:moveTo>
                <a:cubicBezTo>
                  <a:pt x="1262042" y="3363591"/>
                  <a:pt x="1047198" y="3576701"/>
                  <a:pt x="993923" y="3845480"/>
                </a:cubicBezTo>
                <a:cubicBezTo>
                  <a:pt x="1269113" y="3786801"/>
                  <a:pt x="1483956" y="3573691"/>
                  <a:pt x="1537232" y="3304913"/>
                </a:cubicBezTo>
                <a:close/>
                <a:moveTo>
                  <a:pt x="143367" y="3304913"/>
                </a:moveTo>
                <a:cubicBezTo>
                  <a:pt x="196643" y="3573691"/>
                  <a:pt x="411486" y="3786801"/>
                  <a:pt x="686676" y="3845480"/>
                </a:cubicBezTo>
                <a:cubicBezTo>
                  <a:pt x="633401" y="3576701"/>
                  <a:pt x="418557" y="3363591"/>
                  <a:pt x="143367" y="3304913"/>
                </a:cubicBezTo>
                <a:close/>
                <a:moveTo>
                  <a:pt x="8461873" y="3161219"/>
                </a:moveTo>
                <a:lnTo>
                  <a:pt x="8478960" y="3162829"/>
                </a:lnTo>
                <a:cubicBezTo>
                  <a:pt x="8511346" y="3163352"/>
                  <a:pt x="8543239" y="3166310"/>
                  <a:pt x="8574422" y="3171823"/>
                </a:cubicBezTo>
                <a:cubicBezTo>
                  <a:pt x="8579998" y="3171407"/>
                  <a:pt x="8585326" y="3172348"/>
                  <a:pt x="8590635" y="3173350"/>
                </a:cubicBezTo>
                <a:lnTo>
                  <a:pt x="8590752" y="3174489"/>
                </a:lnTo>
                <a:cubicBezTo>
                  <a:pt x="8815033" y="3211322"/>
                  <a:pt x="9008920" y="3333951"/>
                  <a:pt x="9135069" y="3506215"/>
                </a:cubicBezTo>
                <a:lnTo>
                  <a:pt x="9139239" y="3512974"/>
                </a:lnTo>
                <a:lnTo>
                  <a:pt x="9139239" y="3816134"/>
                </a:lnTo>
                <a:lnTo>
                  <a:pt x="9120077" y="3747490"/>
                </a:lnTo>
                <a:cubicBezTo>
                  <a:pt x="9039502" y="3525837"/>
                  <a:pt x="8844913" y="3356256"/>
                  <a:pt x="8604122" y="3304913"/>
                </a:cubicBezTo>
                <a:cubicBezTo>
                  <a:pt x="8650738" y="3540094"/>
                  <a:pt x="8821055" y="3732654"/>
                  <a:pt x="9047261" y="3816429"/>
                </a:cubicBezTo>
                <a:lnTo>
                  <a:pt x="9139239" y="3843104"/>
                </a:lnTo>
                <a:lnTo>
                  <a:pt x="9139239" y="3970603"/>
                </a:lnTo>
                <a:lnTo>
                  <a:pt x="9030179" y="3943797"/>
                </a:lnTo>
                <a:cubicBezTo>
                  <a:pt x="8735297" y="3846211"/>
                  <a:pt x="8514628" y="3594637"/>
                  <a:pt x="8470637" y="3288305"/>
                </a:cubicBezTo>
                <a:cubicBezTo>
                  <a:pt x="8470469" y="3288253"/>
                  <a:pt x="8470301" y="3288248"/>
                  <a:pt x="8470131" y="3288243"/>
                </a:cubicBezTo>
                <a:lnTo>
                  <a:pt x="8469593" y="3281619"/>
                </a:lnTo>
                <a:cubicBezTo>
                  <a:pt x="8464534" y="3251607"/>
                  <a:pt x="8462083" y="3220958"/>
                  <a:pt x="8462126" y="3189869"/>
                </a:cubicBezTo>
                <a:cubicBezTo>
                  <a:pt x="8460814" y="3184286"/>
                  <a:pt x="8460755" y="3178663"/>
                  <a:pt x="8460755" y="3173027"/>
                </a:cubicBezTo>
                <a:lnTo>
                  <a:pt x="8461349" y="3161677"/>
                </a:lnTo>
                <a:lnTo>
                  <a:pt x="8461847" y="3161709"/>
                </a:lnTo>
                <a:close/>
                <a:moveTo>
                  <a:pt x="8448085" y="3161219"/>
                </a:moveTo>
                <a:lnTo>
                  <a:pt x="8448111" y="3161709"/>
                </a:lnTo>
                <a:lnTo>
                  <a:pt x="8448609" y="3161677"/>
                </a:lnTo>
                <a:lnTo>
                  <a:pt x="8449203" y="3173027"/>
                </a:lnTo>
                <a:cubicBezTo>
                  <a:pt x="8449203" y="3178663"/>
                  <a:pt x="8449144" y="3184286"/>
                  <a:pt x="8447832" y="3189869"/>
                </a:cubicBezTo>
                <a:cubicBezTo>
                  <a:pt x="8447875" y="3220958"/>
                  <a:pt x="8445424" y="3251607"/>
                  <a:pt x="8440365" y="3281619"/>
                </a:cubicBezTo>
                <a:lnTo>
                  <a:pt x="8439827" y="3288243"/>
                </a:lnTo>
                <a:cubicBezTo>
                  <a:pt x="8439657" y="3288248"/>
                  <a:pt x="8439489" y="3288253"/>
                  <a:pt x="8439321" y="3288305"/>
                </a:cubicBezTo>
                <a:cubicBezTo>
                  <a:pt x="8389046" y="3638399"/>
                  <a:pt x="8108007" y="3916971"/>
                  <a:pt x="7749156" y="3975903"/>
                </a:cubicBezTo>
                <a:lnTo>
                  <a:pt x="7749040" y="3977042"/>
                </a:lnTo>
                <a:cubicBezTo>
                  <a:pt x="7743729" y="3978045"/>
                  <a:pt x="7738400" y="3978986"/>
                  <a:pt x="7732823" y="3978570"/>
                </a:cubicBezTo>
                <a:cubicBezTo>
                  <a:pt x="7701651" y="3984080"/>
                  <a:pt x="7669771" y="3987038"/>
                  <a:pt x="7637396" y="3987561"/>
                </a:cubicBezTo>
                <a:lnTo>
                  <a:pt x="7620278" y="3989174"/>
                </a:lnTo>
                <a:lnTo>
                  <a:pt x="7620252" y="3988683"/>
                </a:lnTo>
                <a:lnTo>
                  <a:pt x="7619753" y="3988716"/>
                </a:lnTo>
                <a:cubicBezTo>
                  <a:pt x="7619187" y="3984944"/>
                  <a:pt x="7619160" y="3981158"/>
                  <a:pt x="7619160" y="3977366"/>
                </a:cubicBezTo>
                <a:cubicBezTo>
                  <a:pt x="7619160" y="3971728"/>
                  <a:pt x="7619219" y="3966104"/>
                  <a:pt x="7620531" y="3960518"/>
                </a:cubicBezTo>
                <a:cubicBezTo>
                  <a:pt x="7620488" y="3929436"/>
                  <a:pt x="7622938" y="3898794"/>
                  <a:pt x="7627995" y="3868787"/>
                </a:cubicBezTo>
                <a:lnTo>
                  <a:pt x="7628535" y="3862150"/>
                </a:lnTo>
                <a:cubicBezTo>
                  <a:pt x="7628704" y="3862145"/>
                  <a:pt x="7628873" y="3862140"/>
                  <a:pt x="7629040" y="3862087"/>
                </a:cubicBezTo>
                <a:cubicBezTo>
                  <a:pt x="7679317" y="3511992"/>
                  <a:pt x="7960356" y="3233421"/>
                  <a:pt x="8319206" y="3174489"/>
                </a:cubicBezTo>
                <a:lnTo>
                  <a:pt x="8319323" y="3173350"/>
                </a:lnTo>
                <a:cubicBezTo>
                  <a:pt x="8324632" y="3172348"/>
                  <a:pt x="8329960" y="3171407"/>
                  <a:pt x="8335536" y="3171823"/>
                </a:cubicBezTo>
                <a:cubicBezTo>
                  <a:pt x="8366719" y="3166310"/>
                  <a:pt x="8398612" y="3163352"/>
                  <a:pt x="8430998" y="3162829"/>
                </a:cubicBezTo>
                <a:close/>
                <a:moveTo>
                  <a:pt x="6769722" y="3161219"/>
                </a:moveTo>
                <a:lnTo>
                  <a:pt x="6786810" y="3162829"/>
                </a:lnTo>
                <a:cubicBezTo>
                  <a:pt x="6819195" y="3163352"/>
                  <a:pt x="6851088" y="3166310"/>
                  <a:pt x="6882271" y="3171823"/>
                </a:cubicBezTo>
                <a:cubicBezTo>
                  <a:pt x="6887847" y="3171407"/>
                  <a:pt x="6893175" y="3172348"/>
                  <a:pt x="6898484" y="3173350"/>
                </a:cubicBezTo>
                <a:lnTo>
                  <a:pt x="6898601" y="3174489"/>
                </a:lnTo>
                <a:cubicBezTo>
                  <a:pt x="7257451" y="3233421"/>
                  <a:pt x="7538490" y="3511992"/>
                  <a:pt x="7588766" y="3862087"/>
                </a:cubicBezTo>
                <a:cubicBezTo>
                  <a:pt x="7588934" y="3862140"/>
                  <a:pt x="7589103" y="3862145"/>
                  <a:pt x="7589272" y="3862150"/>
                </a:cubicBezTo>
                <a:lnTo>
                  <a:pt x="7589812" y="3868787"/>
                </a:lnTo>
                <a:cubicBezTo>
                  <a:pt x="7594869" y="3898794"/>
                  <a:pt x="7597319" y="3929436"/>
                  <a:pt x="7597276" y="3960518"/>
                </a:cubicBezTo>
                <a:cubicBezTo>
                  <a:pt x="7598588" y="3966104"/>
                  <a:pt x="7598647" y="3971728"/>
                  <a:pt x="7598647" y="3977366"/>
                </a:cubicBezTo>
                <a:cubicBezTo>
                  <a:pt x="7598647" y="3981158"/>
                  <a:pt x="7598620" y="3984944"/>
                  <a:pt x="7598054" y="3988716"/>
                </a:cubicBezTo>
                <a:lnTo>
                  <a:pt x="7597555" y="3988683"/>
                </a:lnTo>
                <a:lnTo>
                  <a:pt x="7597529" y="3989174"/>
                </a:lnTo>
                <a:lnTo>
                  <a:pt x="7580411" y="3987561"/>
                </a:lnTo>
                <a:cubicBezTo>
                  <a:pt x="7548036" y="3987038"/>
                  <a:pt x="7516156" y="3984080"/>
                  <a:pt x="7484984" y="3978570"/>
                </a:cubicBezTo>
                <a:cubicBezTo>
                  <a:pt x="7479407" y="3978986"/>
                  <a:pt x="7474078" y="3978045"/>
                  <a:pt x="7468767" y="3977042"/>
                </a:cubicBezTo>
                <a:lnTo>
                  <a:pt x="7468651" y="3975903"/>
                </a:lnTo>
                <a:cubicBezTo>
                  <a:pt x="7109800" y="3916971"/>
                  <a:pt x="6828761" y="3638399"/>
                  <a:pt x="6778486" y="3288305"/>
                </a:cubicBezTo>
                <a:cubicBezTo>
                  <a:pt x="6778318" y="3288253"/>
                  <a:pt x="6778150" y="3288248"/>
                  <a:pt x="6777980" y="3288243"/>
                </a:cubicBezTo>
                <a:lnTo>
                  <a:pt x="6777442" y="3281619"/>
                </a:lnTo>
                <a:cubicBezTo>
                  <a:pt x="6772383" y="3251607"/>
                  <a:pt x="6769933" y="3220958"/>
                  <a:pt x="6769975" y="3189869"/>
                </a:cubicBezTo>
                <a:cubicBezTo>
                  <a:pt x="6768663" y="3184286"/>
                  <a:pt x="6768604" y="3178663"/>
                  <a:pt x="6768604" y="3173027"/>
                </a:cubicBezTo>
                <a:lnTo>
                  <a:pt x="6769198" y="3161677"/>
                </a:lnTo>
                <a:lnTo>
                  <a:pt x="6769696" y="3161709"/>
                </a:lnTo>
                <a:close/>
                <a:moveTo>
                  <a:pt x="6755934" y="3161219"/>
                </a:moveTo>
                <a:lnTo>
                  <a:pt x="6755960" y="3161709"/>
                </a:lnTo>
                <a:lnTo>
                  <a:pt x="6756458" y="3161677"/>
                </a:lnTo>
                <a:lnTo>
                  <a:pt x="6757052" y="3173027"/>
                </a:lnTo>
                <a:cubicBezTo>
                  <a:pt x="6757052" y="3178663"/>
                  <a:pt x="6756994" y="3184286"/>
                  <a:pt x="6755682" y="3189869"/>
                </a:cubicBezTo>
                <a:cubicBezTo>
                  <a:pt x="6755724" y="3220958"/>
                  <a:pt x="6753273" y="3251607"/>
                  <a:pt x="6748215" y="3281619"/>
                </a:cubicBezTo>
                <a:lnTo>
                  <a:pt x="6747676" y="3288243"/>
                </a:lnTo>
                <a:cubicBezTo>
                  <a:pt x="6747507" y="3288248"/>
                  <a:pt x="6747338" y="3288253"/>
                  <a:pt x="6747171" y="3288305"/>
                </a:cubicBezTo>
                <a:cubicBezTo>
                  <a:pt x="6696895" y="3638399"/>
                  <a:pt x="6415856" y="3916971"/>
                  <a:pt x="6057005" y="3975903"/>
                </a:cubicBezTo>
                <a:lnTo>
                  <a:pt x="6056889" y="3977042"/>
                </a:lnTo>
                <a:cubicBezTo>
                  <a:pt x="6051578" y="3978045"/>
                  <a:pt x="6046249" y="3978986"/>
                  <a:pt x="6040672" y="3978570"/>
                </a:cubicBezTo>
                <a:cubicBezTo>
                  <a:pt x="6009500" y="3984080"/>
                  <a:pt x="5977620" y="3987038"/>
                  <a:pt x="5945246" y="3987561"/>
                </a:cubicBezTo>
                <a:lnTo>
                  <a:pt x="5928127" y="3989174"/>
                </a:lnTo>
                <a:lnTo>
                  <a:pt x="5928101" y="3988683"/>
                </a:lnTo>
                <a:lnTo>
                  <a:pt x="5927602" y="3988716"/>
                </a:lnTo>
                <a:cubicBezTo>
                  <a:pt x="5927036" y="3984944"/>
                  <a:pt x="5927009" y="3981158"/>
                  <a:pt x="5927009" y="3977366"/>
                </a:cubicBezTo>
                <a:cubicBezTo>
                  <a:pt x="5927009" y="3971728"/>
                  <a:pt x="5927068" y="3966104"/>
                  <a:pt x="5928380" y="3960518"/>
                </a:cubicBezTo>
                <a:cubicBezTo>
                  <a:pt x="5928338" y="3929436"/>
                  <a:pt x="5930787" y="3898794"/>
                  <a:pt x="5935844" y="3868787"/>
                </a:cubicBezTo>
                <a:lnTo>
                  <a:pt x="5936384" y="3862150"/>
                </a:lnTo>
                <a:cubicBezTo>
                  <a:pt x="5936553" y="3862145"/>
                  <a:pt x="5936722" y="3862140"/>
                  <a:pt x="5936890" y="3862087"/>
                </a:cubicBezTo>
                <a:cubicBezTo>
                  <a:pt x="5987166" y="3511992"/>
                  <a:pt x="6268205" y="3233421"/>
                  <a:pt x="6627056" y="3174489"/>
                </a:cubicBezTo>
                <a:lnTo>
                  <a:pt x="6627173" y="3173350"/>
                </a:lnTo>
                <a:cubicBezTo>
                  <a:pt x="6632481" y="3172348"/>
                  <a:pt x="6637809" y="3171407"/>
                  <a:pt x="6643385" y="3171823"/>
                </a:cubicBezTo>
                <a:cubicBezTo>
                  <a:pt x="6674569" y="3166310"/>
                  <a:pt x="6706461" y="3163352"/>
                  <a:pt x="6738847" y="3162829"/>
                </a:cubicBezTo>
                <a:close/>
                <a:moveTo>
                  <a:pt x="5077571" y="3161219"/>
                </a:moveTo>
                <a:lnTo>
                  <a:pt x="5094659" y="3162829"/>
                </a:lnTo>
                <a:cubicBezTo>
                  <a:pt x="5127044" y="3163352"/>
                  <a:pt x="5158937" y="3166310"/>
                  <a:pt x="5190120" y="3171823"/>
                </a:cubicBezTo>
                <a:cubicBezTo>
                  <a:pt x="5195696" y="3171407"/>
                  <a:pt x="5201024" y="3172348"/>
                  <a:pt x="5206334" y="3173350"/>
                </a:cubicBezTo>
                <a:lnTo>
                  <a:pt x="5206450" y="3174489"/>
                </a:lnTo>
                <a:cubicBezTo>
                  <a:pt x="5565300" y="3233421"/>
                  <a:pt x="5846339" y="3511992"/>
                  <a:pt x="5896616" y="3862087"/>
                </a:cubicBezTo>
                <a:cubicBezTo>
                  <a:pt x="5896783" y="3862140"/>
                  <a:pt x="5896953" y="3862145"/>
                  <a:pt x="5897121" y="3862150"/>
                </a:cubicBezTo>
                <a:lnTo>
                  <a:pt x="5897662" y="3868787"/>
                </a:lnTo>
                <a:cubicBezTo>
                  <a:pt x="5902718" y="3898794"/>
                  <a:pt x="5905168" y="3929436"/>
                  <a:pt x="5905126" y="3960518"/>
                </a:cubicBezTo>
                <a:cubicBezTo>
                  <a:pt x="5906438" y="3966104"/>
                  <a:pt x="5906496" y="3971728"/>
                  <a:pt x="5906496" y="3977366"/>
                </a:cubicBezTo>
                <a:cubicBezTo>
                  <a:pt x="5906496" y="3981158"/>
                  <a:pt x="5906469" y="3984944"/>
                  <a:pt x="5905903" y="3988716"/>
                </a:cubicBezTo>
                <a:lnTo>
                  <a:pt x="5905404" y="3988683"/>
                </a:lnTo>
                <a:lnTo>
                  <a:pt x="5905378" y="3989174"/>
                </a:lnTo>
                <a:lnTo>
                  <a:pt x="5888260" y="3987561"/>
                </a:lnTo>
                <a:cubicBezTo>
                  <a:pt x="5855886" y="3987038"/>
                  <a:pt x="5824005" y="3984080"/>
                  <a:pt x="5792833" y="3978570"/>
                </a:cubicBezTo>
                <a:cubicBezTo>
                  <a:pt x="5787256" y="3978986"/>
                  <a:pt x="5781927" y="3978045"/>
                  <a:pt x="5776617" y="3977042"/>
                </a:cubicBezTo>
                <a:lnTo>
                  <a:pt x="5776501" y="3975903"/>
                </a:lnTo>
                <a:cubicBezTo>
                  <a:pt x="5417649" y="3916971"/>
                  <a:pt x="5136610" y="3638399"/>
                  <a:pt x="5086335" y="3288305"/>
                </a:cubicBezTo>
                <a:cubicBezTo>
                  <a:pt x="5086167" y="3288253"/>
                  <a:pt x="5085999" y="3288248"/>
                  <a:pt x="5085830" y="3288243"/>
                </a:cubicBezTo>
                <a:lnTo>
                  <a:pt x="5085291" y="3281619"/>
                </a:lnTo>
                <a:cubicBezTo>
                  <a:pt x="5080233" y="3251607"/>
                  <a:pt x="5077782" y="3220958"/>
                  <a:pt x="5077824" y="3189869"/>
                </a:cubicBezTo>
                <a:cubicBezTo>
                  <a:pt x="5076512" y="3184286"/>
                  <a:pt x="5076453" y="3178663"/>
                  <a:pt x="5076453" y="3173027"/>
                </a:cubicBezTo>
                <a:lnTo>
                  <a:pt x="5077047" y="3161677"/>
                </a:lnTo>
                <a:lnTo>
                  <a:pt x="5077545" y="3161709"/>
                </a:lnTo>
                <a:close/>
                <a:moveTo>
                  <a:pt x="5063783" y="3161219"/>
                </a:moveTo>
                <a:lnTo>
                  <a:pt x="5063809" y="3161709"/>
                </a:lnTo>
                <a:lnTo>
                  <a:pt x="5064307" y="3161677"/>
                </a:lnTo>
                <a:lnTo>
                  <a:pt x="5064902" y="3173027"/>
                </a:lnTo>
                <a:cubicBezTo>
                  <a:pt x="5064902" y="3178663"/>
                  <a:pt x="5064842" y="3184286"/>
                  <a:pt x="5063530" y="3189869"/>
                </a:cubicBezTo>
                <a:cubicBezTo>
                  <a:pt x="5063572" y="3220958"/>
                  <a:pt x="5061122" y="3251607"/>
                  <a:pt x="5056063" y="3281619"/>
                </a:cubicBezTo>
                <a:lnTo>
                  <a:pt x="5055525" y="3288243"/>
                </a:lnTo>
                <a:cubicBezTo>
                  <a:pt x="5055355" y="3288248"/>
                  <a:pt x="5055187" y="3288253"/>
                  <a:pt x="5055019" y="3288305"/>
                </a:cubicBezTo>
                <a:cubicBezTo>
                  <a:pt x="5004744" y="3638399"/>
                  <a:pt x="4723705" y="3916971"/>
                  <a:pt x="4364853" y="3975903"/>
                </a:cubicBezTo>
                <a:lnTo>
                  <a:pt x="4364737" y="3977042"/>
                </a:lnTo>
                <a:cubicBezTo>
                  <a:pt x="4359427" y="3978045"/>
                  <a:pt x="4354098" y="3978986"/>
                  <a:pt x="4348521" y="3978570"/>
                </a:cubicBezTo>
                <a:cubicBezTo>
                  <a:pt x="4317350" y="3984080"/>
                  <a:pt x="4285468" y="3987038"/>
                  <a:pt x="4253094" y="3987561"/>
                </a:cubicBezTo>
                <a:lnTo>
                  <a:pt x="4235976" y="3989174"/>
                </a:lnTo>
                <a:lnTo>
                  <a:pt x="4235950" y="3988683"/>
                </a:lnTo>
                <a:lnTo>
                  <a:pt x="4235451" y="3988716"/>
                </a:lnTo>
                <a:cubicBezTo>
                  <a:pt x="4234885" y="3984944"/>
                  <a:pt x="4234858" y="3981158"/>
                  <a:pt x="4234858" y="3977366"/>
                </a:cubicBezTo>
                <a:cubicBezTo>
                  <a:pt x="4234858" y="3971728"/>
                  <a:pt x="4234916" y="3966104"/>
                  <a:pt x="4236228" y="3960518"/>
                </a:cubicBezTo>
                <a:cubicBezTo>
                  <a:pt x="4236186" y="3929436"/>
                  <a:pt x="4238636" y="3898794"/>
                  <a:pt x="4243692" y="3868787"/>
                </a:cubicBezTo>
                <a:lnTo>
                  <a:pt x="4244233" y="3862150"/>
                </a:lnTo>
                <a:cubicBezTo>
                  <a:pt x="4244401" y="3862145"/>
                  <a:pt x="4244571" y="3862140"/>
                  <a:pt x="4244738" y="3862087"/>
                </a:cubicBezTo>
                <a:cubicBezTo>
                  <a:pt x="4295015" y="3511992"/>
                  <a:pt x="4576054" y="3233421"/>
                  <a:pt x="4934904" y="3174489"/>
                </a:cubicBezTo>
                <a:lnTo>
                  <a:pt x="4935021" y="3173350"/>
                </a:lnTo>
                <a:cubicBezTo>
                  <a:pt x="4940330" y="3172348"/>
                  <a:pt x="4945658" y="3171407"/>
                  <a:pt x="4951234" y="3171823"/>
                </a:cubicBezTo>
                <a:cubicBezTo>
                  <a:pt x="4982417" y="3166310"/>
                  <a:pt x="5014310" y="3163352"/>
                  <a:pt x="5046695" y="3162829"/>
                </a:cubicBezTo>
                <a:close/>
                <a:moveTo>
                  <a:pt x="3385420" y="3161219"/>
                </a:moveTo>
                <a:lnTo>
                  <a:pt x="3402507" y="3162829"/>
                </a:lnTo>
                <a:cubicBezTo>
                  <a:pt x="3434893" y="3163352"/>
                  <a:pt x="3466785" y="3166310"/>
                  <a:pt x="3497969" y="3171823"/>
                </a:cubicBezTo>
                <a:cubicBezTo>
                  <a:pt x="3503545" y="3171407"/>
                  <a:pt x="3508873" y="3172348"/>
                  <a:pt x="3514181" y="3173350"/>
                </a:cubicBezTo>
                <a:lnTo>
                  <a:pt x="3514298" y="3174489"/>
                </a:lnTo>
                <a:cubicBezTo>
                  <a:pt x="3873149" y="3233421"/>
                  <a:pt x="4154188" y="3511992"/>
                  <a:pt x="4204464" y="3862087"/>
                </a:cubicBezTo>
                <a:cubicBezTo>
                  <a:pt x="4204632" y="3862140"/>
                  <a:pt x="4204801" y="3862145"/>
                  <a:pt x="4204970" y="3862150"/>
                </a:cubicBezTo>
                <a:lnTo>
                  <a:pt x="4205510" y="3868787"/>
                </a:lnTo>
                <a:cubicBezTo>
                  <a:pt x="4210567" y="3898794"/>
                  <a:pt x="4213016" y="3929436"/>
                  <a:pt x="4212974" y="3960518"/>
                </a:cubicBezTo>
                <a:cubicBezTo>
                  <a:pt x="4214286" y="3966104"/>
                  <a:pt x="4214345" y="3971728"/>
                  <a:pt x="4214345" y="3977366"/>
                </a:cubicBezTo>
                <a:cubicBezTo>
                  <a:pt x="4214345" y="3981158"/>
                  <a:pt x="4214318" y="3984944"/>
                  <a:pt x="4213752" y="3988716"/>
                </a:cubicBezTo>
                <a:lnTo>
                  <a:pt x="4213253" y="3988683"/>
                </a:lnTo>
                <a:lnTo>
                  <a:pt x="4213227" y="3989174"/>
                </a:lnTo>
                <a:lnTo>
                  <a:pt x="4196108" y="3987561"/>
                </a:lnTo>
                <a:cubicBezTo>
                  <a:pt x="4163734" y="3987038"/>
                  <a:pt x="4131854" y="3984080"/>
                  <a:pt x="4100682" y="3978570"/>
                </a:cubicBezTo>
                <a:cubicBezTo>
                  <a:pt x="4095105" y="3978986"/>
                  <a:pt x="4089776" y="3978045"/>
                  <a:pt x="4084465" y="3977042"/>
                </a:cubicBezTo>
                <a:lnTo>
                  <a:pt x="4084349" y="3975903"/>
                </a:lnTo>
                <a:cubicBezTo>
                  <a:pt x="3725498" y="3916971"/>
                  <a:pt x="3444459" y="3638399"/>
                  <a:pt x="3394183" y="3288305"/>
                </a:cubicBezTo>
                <a:cubicBezTo>
                  <a:pt x="3394016" y="3288253"/>
                  <a:pt x="3393847" y="3288248"/>
                  <a:pt x="3393678" y="3288243"/>
                </a:cubicBezTo>
                <a:lnTo>
                  <a:pt x="3393139" y="3281619"/>
                </a:lnTo>
                <a:cubicBezTo>
                  <a:pt x="3388081" y="3251607"/>
                  <a:pt x="3385630" y="3220958"/>
                  <a:pt x="3385672" y="3189869"/>
                </a:cubicBezTo>
                <a:cubicBezTo>
                  <a:pt x="3384360" y="3184286"/>
                  <a:pt x="3384302" y="3178663"/>
                  <a:pt x="3384302" y="3173027"/>
                </a:cubicBezTo>
                <a:lnTo>
                  <a:pt x="3384896" y="3161677"/>
                </a:lnTo>
                <a:lnTo>
                  <a:pt x="3385394" y="3161709"/>
                </a:lnTo>
                <a:close/>
                <a:moveTo>
                  <a:pt x="3371632" y="3161219"/>
                </a:moveTo>
                <a:lnTo>
                  <a:pt x="3371658" y="3161709"/>
                </a:lnTo>
                <a:lnTo>
                  <a:pt x="3372156" y="3161677"/>
                </a:lnTo>
                <a:lnTo>
                  <a:pt x="3372750" y="3173027"/>
                </a:lnTo>
                <a:cubicBezTo>
                  <a:pt x="3372750" y="3178663"/>
                  <a:pt x="3372691" y="3184286"/>
                  <a:pt x="3371379" y="3189869"/>
                </a:cubicBezTo>
                <a:cubicBezTo>
                  <a:pt x="3371421" y="3220958"/>
                  <a:pt x="3368971" y="3251607"/>
                  <a:pt x="3363912" y="3281619"/>
                </a:cubicBezTo>
                <a:lnTo>
                  <a:pt x="3363374" y="3288243"/>
                </a:lnTo>
                <a:cubicBezTo>
                  <a:pt x="3363204" y="3288248"/>
                  <a:pt x="3363036" y="3288253"/>
                  <a:pt x="3362868" y="3288305"/>
                </a:cubicBezTo>
                <a:cubicBezTo>
                  <a:pt x="3312593" y="3638399"/>
                  <a:pt x="3031554" y="3916971"/>
                  <a:pt x="2672703" y="3975903"/>
                </a:cubicBezTo>
                <a:lnTo>
                  <a:pt x="2672586" y="3977042"/>
                </a:lnTo>
                <a:cubicBezTo>
                  <a:pt x="2667276" y="3978045"/>
                  <a:pt x="2661947" y="3978986"/>
                  <a:pt x="2656370" y="3978570"/>
                </a:cubicBezTo>
                <a:cubicBezTo>
                  <a:pt x="2625198" y="3984080"/>
                  <a:pt x="2593318" y="3987038"/>
                  <a:pt x="2560943" y="3987561"/>
                </a:cubicBezTo>
                <a:lnTo>
                  <a:pt x="2543825" y="3989174"/>
                </a:lnTo>
                <a:lnTo>
                  <a:pt x="2543799" y="3988683"/>
                </a:lnTo>
                <a:lnTo>
                  <a:pt x="2543300" y="3988716"/>
                </a:lnTo>
                <a:cubicBezTo>
                  <a:pt x="2542734" y="3984944"/>
                  <a:pt x="2542707" y="3981158"/>
                  <a:pt x="2542707" y="3977366"/>
                </a:cubicBezTo>
                <a:cubicBezTo>
                  <a:pt x="2542707" y="3971728"/>
                  <a:pt x="2542765" y="3966104"/>
                  <a:pt x="2544077" y="3960518"/>
                </a:cubicBezTo>
                <a:cubicBezTo>
                  <a:pt x="2544035" y="3929436"/>
                  <a:pt x="2546485" y="3898794"/>
                  <a:pt x="2551541" y="3868787"/>
                </a:cubicBezTo>
                <a:lnTo>
                  <a:pt x="2552082" y="3862150"/>
                </a:lnTo>
                <a:cubicBezTo>
                  <a:pt x="2552250" y="3862145"/>
                  <a:pt x="2552420" y="3862140"/>
                  <a:pt x="2552587" y="3862087"/>
                </a:cubicBezTo>
                <a:cubicBezTo>
                  <a:pt x="2602864" y="3511992"/>
                  <a:pt x="2883903" y="3233421"/>
                  <a:pt x="3242753" y="3174489"/>
                </a:cubicBezTo>
                <a:lnTo>
                  <a:pt x="3242870" y="3173350"/>
                </a:lnTo>
                <a:cubicBezTo>
                  <a:pt x="3248179" y="3172348"/>
                  <a:pt x="3253507" y="3171407"/>
                  <a:pt x="3259083" y="3171823"/>
                </a:cubicBezTo>
                <a:cubicBezTo>
                  <a:pt x="3290266" y="3166310"/>
                  <a:pt x="3322159" y="3163352"/>
                  <a:pt x="3354544" y="3162829"/>
                </a:cubicBezTo>
                <a:close/>
                <a:moveTo>
                  <a:pt x="1693269" y="3161219"/>
                </a:moveTo>
                <a:lnTo>
                  <a:pt x="1710356" y="3162829"/>
                </a:lnTo>
                <a:cubicBezTo>
                  <a:pt x="1742742" y="3163352"/>
                  <a:pt x="1774634" y="3166310"/>
                  <a:pt x="1805818" y="3171823"/>
                </a:cubicBezTo>
                <a:cubicBezTo>
                  <a:pt x="1811394" y="3171407"/>
                  <a:pt x="1816722" y="3172348"/>
                  <a:pt x="1822030" y="3173350"/>
                </a:cubicBezTo>
                <a:lnTo>
                  <a:pt x="1822148" y="3174489"/>
                </a:lnTo>
                <a:cubicBezTo>
                  <a:pt x="2180998" y="3233421"/>
                  <a:pt x="2462037" y="3511992"/>
                  <a:pt x="2512313" y="3862087"/>
                </a:cubicBezTo>
                <a:cubicBezTo>
                  <a:pt x="2512481" y="3862140"/>
                  <a:pt x="2512650" y="3862145"/>
                  <a:pt x="2512819" y="3862150"/>
                </a:cubicBezTo>
                <a:lnTo>
                  <a:pt x="2513359" y="3868787"/>
                </a:lnTo>
                <a:cubicBezTo>
                  <a:pt x="2518416" y="3898794"/>
                  <a:pt x="2520865" y="3929436"/>
                  <a:pt x="2520823" y="3960518"/>
                </a:cubicBezTo>
                <a:cubicBezTo>
                  <a:pt x="2522135" y="3966104"/>
                  <a:pt x="2522194" y="3971728"/>
                  <a:pt x="2522194" y="3977366"/>
                </a:cubicBezTo>
                <a:cubicBezTo>
                  <a:pt x="2522194" y="3981158"/>
                  <a:pt x="2522167" y="3984944"/>
                  <a:pt x="2521601" y="3988716"/>
                </a:cubicBezTo>
                <a:lnTo>
                  <a:pt x="2521102" y="3988683"/>
                </a:lnTo>
                <a:lnTo>
                  <a:pt x="2521076" y="3989174"/>
                </a:lnTo>
                <a:lnTo>
                  <a:pt x="2503957" y="3987561"/>
                </a:lnTo>
                <a:cubicBezTo>
                  <a:pt x="2471583" y="3987038"/>
                  <a:pt x="2439703" y="3984080"/>
                  <a:pt x="2408531" y="3978570"/>
                </a:cubicBezTo>
                <a:cubicBezTo>
                  <a:pt x="2402954" y="3978986"/>
                  <a:pt x="2397625" y="3978045"/>
                  <a:pt x="2392314" y="3977042"/>
                </a:cubicBezTo>
                <a:lnTo>
                  <a:pt x="2392198" y="3975903"/>
                </a:lnTo>
                <a:cubicBezTo>
                  <a:pt x="2033347" y="3916971"/>
                  <a:pt x="1752308" y="3638399"/>
                  <a:pt x="1702032" y="3288305"/>
                </a:cubicBezTo>
                <a:cubicBezTo>
                  <a:pt x="1701865" y="3288253"/>
                  <a:pt x="1701696" y="3288248"/>
                  <a:pt x="1701527" y="3288243"/>
                </a:cubicBezTo>
                <a:lnTo>
                  <a:pt x="1700989" y="3281619"/>
                </a:lnTo>
                <a:cubicBezTo>
                  <a:pt x="1695930" y="3251607"/>
                  <a:pt x="1693479" y="3220958"/>
                  <a:pt x="1693521" y="3189869"/>
                </a:cubicBezTo>
                <a:cubicBezTo>
                  <a:pt x="1692209" y="3184286"/>
                  <a:pt x="1692151" y="3178663"/>
                  <a:pt x="1692151" y="3173027"/>
                </a:cubicBezTo>
                <a:lnTo>
                  <a:pt x="1692745" y="3161677"/>
                </a:lnTo>
                <a:lnTo>
                  <a:pt x="1693243" y="3161709"/>
                </a:lnTo>
                <a:close/>
                <a:moveTo>
                  <a:pt x="1679481" y="3161219"/>
                </a:moveTo>
                <a:lnTo>
                  <a:pt x="1679507" y="3161709"/>
                </a:lnTo>
                <a:lnTo>
                  <a:pt x="1680005" y="3161677"/>
                </a:lnTo>
                <a:lnTo>
                  <a:pt x="1680599" y="3173027"/>
                </a:lnTo>
                <a:cubicBezTo>
                  <a:pt x="1680599" y="3178663"/>
                  <a:pt x="1680540" y="3184286"/>
                  <a:pt x="1679228" y="3189869"/>
                </a:cubicBezTo>
                <a:cubicBezTo>
                  <a:pt x="1679270" y="3220958"/>
                  <a:pt x="1676820" y="3251607"/>
                  <a:pt x="1671761" y="3281619"/>
                </a:cubicBezTo>
                <a:lnTo>
                  <a:pt x="1671223" y="3288243"/>
                </a:lnTo>
                <a:cubicBezTo>
                  <a:pt x="1671053" y="3288248"/>
                  <a:pt x="1670885" y="3288253"/>
                  <a:pt x="1670717" y="3288305"/>
                </a:cubicBezTo>
                <a:cubicBezTo>
                  <a:pt x="1620442" y="3638399"/>
                  <a:pt x="1339403" y="3916971"/>
                  <a:pt x="980552" y="3975903"/>
                </a:cubicBezTo>
                <a:lnTo>
                  <a:pt x="980435" y="3977042"/>
                </a:lnTo>
                <a:cubicBezTo>
                  <a:pt x="975125" y="3978045"/>
                  <a:pt x="969796" y="3978986"/>
                  <a:pt x="964219" y="3978570"/>
                </a:cubicBezTo>
                <a:cubicBezTo>
                  <a:pt x="933047" y="3984080"/>
                  <a:pt x="901167" y="3987038"/>
                  <a:pt x="868792" y="3987561"/>
                </a:cubicBezTo>
                <a:lnTo>
                  <a:pt x="851674" y="3989174"/>
                </a:lnTo>
                <a:lnTo>
                  <a:pt x="851648" y="3988683"/>
                </a:lnTo>
                <a:lnTo>
                  <a:pt x="851149" y="3988716"/>
                </a:lnTo>
                <a:cubicBezTo>
                  <a:pt x="850583" y="3984944"/>
                  <a:pt x="850556" y="3981158"/>
                  <a:pt x="850556" y="3977366"/>
                </a:cubicBezTo>
                <a:cubicBezTo>
                  <a:pt x="850556" y="3971728"/>
                  <a:pt x="850614" y="3966104"/>
                  <a:pt x="851926" y="3960518"/>
                </a:cubicBezTo>
                <a:cubicBezTo>
                  <a:pt x="851884" y="3929436"/>
                  <a:pt x="854334" y="3898794"/>
                  <a:pt x="859390" y="3868787"/>
                </a:cubicBezTo>
                <a:lnTo>
                  <a:pt x="859931" y="3862150"/>
                </a:lnTo>
                <a:cubicBezTo>
                  <a:pt x="860099" y="3862145"/>
                  <a:pt x="860269" y="3862140"/>
                  <a:pt x="860436" y="3862087"/>
                </a:cubicBezTo>
                <a:cubicBezTo>
                  <a:pt x="910713" y="3511992"/>
                  <a:pt x="1191752" y="3233421"/>
                  <a:pt x="1550602" y="3174489"/>
                </a:cubicBezTo>
                <a:lnTo>
                  <a:pt x="1550719" y="3173350"/>
                </a:lnTo>
                <a:cubicBezTo>
                  <a:pt x="1556028" y="3172348"/>
                  <a:pt x="1561356" y="3171407"/>
                  <a:pt x="1566932" y="3171823"/>
                </a:cubicBezTo>
                <a:cubicBezTo>
                  <a:pt x="1598115" y="3166310"/>
                  <a:pt x="1630008" y="3163352"/>
                  <a:pt x="1662393" y="3162829"/>
                </a:cubicBezTo>
                <a:close/>
                <a:moveTo>
                  <a:pt x="1118" y="3161219"/>
                </a:moveTo>
                <a:lnTo>
                  <a:pt x="18205" y="3162829"/>
                </a:lnTo>
                <a:cubicBezTo>
                  <a:pt x="50591" y="3163352"/>
                  <a:pt x="82483" y="3166310"/>
                  <a:pt x="113667" y="3171823"/>
                </a:cubicBezTo>
                <a:cubicBezTo>
                  <a:pt x="119243" y="3171407"/>
                  <a:pt x="124571" y="3172348"/>
                  <a:pt x="129879" y="3173350"/>
                </a:cubicBezTo>
                <a:lnTo>
                  <a:pt x="129997" y="3174489"/>
                </a:lnTo>
                <a:cubicBezTo>
                  <a:pt x="488847" y="3233421"/>
                  <a:pt x="769886" y="3511992"/>
                  <a:pt x="820162" y="3862087"/>
                </a:cubicBezTo>
                <a:cubicBezTo>
                  <a:pt x="820330" y="3862140"/>
                  <a:pt x="820499" y="3862145"/>
                  <a:pt x="820668" y="3862150"/>
                </a:cubicBezTo>
                <a:lnTo>
                  <a:pt x="821208" y="3868787"/>
                </a:lnTo>
                <a:cubicBezTo>
                  <a:pt x="826265" y="3898794"/>
                  <a:pt x="828714" y="3929436"/>
                  <a:pt x="828672" y="3960518"/>
                </a:cubicBezTo>
                <a:cubicBezTo>
                  <a:pt x="829984" y="3966104"/>
                  <a:pt x="830043" y="3971728"/>
                  <a:pt x="830043" y="3977366"/>
                </a:cubicBezTo>
                <a:cubicBezTo>
                  <a:pt x="830043" y="3981158"/>
                  <a:pt x="830016" y="3984944"/>
                  <a:pt x="829450" y="3988716"/>
                </a:cubicBezTo>
                <a:lnTo>
                  <a:pt x="828951" y="3988683"/>
                </a:lnTo>
                <a:lnTo>
                  <a:pt x="828925" y="3989174"/>
                </a:lnTo>
                <a:lnTo>
                  <a:pt x="811806" y="3987561"/>
                </a:lnTo>
                <a:cubicBezTo>
                  <a:pt x="779432" y="3987038"/>
                  <a:pt x="747552" y="3984080"/>
                  <a:pt x="716380" y="3978570"/>
                </a:cubicBezTo>
                <a:cubicBezTo>
                  <a:pt x="710803" y="3978986"/>
                  <a:pt x="705474" y="3978045"/>
                  <a:pt x="700163" y="3977042"/>
                </a:cubicBezTo>
                <a:lnTo>
                  <a:pt x="700047" y="3975903"/>
                </a:lnTo>
                <a:cubicBezTo>
                  <a:pt x="341196" y="3916971"/>
                  <a:pt x="60157" y="3638399"/>
                  <a:pt x="9881" y="3288305"/>
                </a:cubicBezTo>
                <a:cubicBezTo>
                  <a:pt x="9714" y="3288253"/>
                  <a:pt x="9545" y="3288248"/>
                  <a:pt x="9376" y="3288243"/>
                </a:cubicBezTo>
                <a:lnTo>
                  <a:pt x="8837" y="3281619"/>
                </a:lnTo>
                <a:cubicBezTo>
                  <a:pt x="3779" y="3251607"/>
                  <a:pt x="1328" y="3220958"/>
                  <a:pt x="1370" y="3189869"/>
                </a:cubicBezTo>
                <a:cubicBezTo>
                  <a:pt x="58" y="3184286"/>
                  <a:pt x="0" y="3178663"/>
                  <a:pt x="0" y="3173027"/>
                </a:cubicBezTo>
                <a:lnTo>
                  <a:pt x="594" y="3161677"/>
                </a:lnTo>
                <a:lnTo>
                  <a:pt x="1092" y="3161709"/>
                </a:lnTo>
                <a:close/>
                <a:moveTo>
                  <a:pt x="7762529" y="2447425"/>
                </a:moveTo>
                <a:cubicBezTo>
                  <a:pt x="7815805" y="2718331"/>
                  <a:pt x="8030648" y="2933128"/>
                  <a:pt x="8305838" y="2992271"/>
                </a:cubicBezTo>
                <a:cubicBezTo>
                  <a:pt x="8252563" y="2721365"/>
                  <a:pt x="8037719" y="2506568"/>
                  <a:pt x="7762529" y="2447425"/>
                </a:cubicBezTo>
                <a:close/>
                <a:moveTo>
                  <a:pt x="7455280" y="2447425"/>
                </a:moveTo>
                <a:cubicBezTo>
                  <a:pt x="7180090" y="2506568"/>
                  <a:pt x="6965246" y="2721365"/>
                  <a:pt x="6911971" y="2992271"/>
                </a:cubicBezTo>
                <a:cubicBezTo>
                  <a:pt x="7187161" y="2933128"/>
                  <a:pt x="7402004" y="2718331"/>
                  <a:pt x="7455280" y="2447425"/>
                </a:cubicBezTo>
                <a:close/>
                <a:moveTo>
                  <a:pt x="6070378" y="2447425"/>
                </a:moveTo>
                <a:cubicBezTo>
                  <a:pt x="6123654" y="2718331"/>
                  <a:pt x="6338497" y="2933128"/>
                  <a:pt x="6613687" y="2992271"/>
                </a:cubicBezTo>
                <a:cubicBezTo>
                  <a:pt x="6560412" y="2721365"/>
                  <a:pt x="6345568" y="2506568"/>
                  <a:pt x="6070378" y="2447425"/>
                </a:cubicBezTo>
                <a:close/>
                <a:moveTo>
                  <a:pt x="5763129" y="2447425"/>
                </a:moveTo>
                <a:cubicBezTo>
                  <a:pt x="5487939" y="2506568"/>
                  <a:pt x="5273095" y="2721365"/>
                  <a:pt x="5219820" y="2992271"/>
                </a:cubicBezTo>
                <a:cubicBezTo>
                  <a:pt x="5495010" y="2933128"/>
                  <a:pt x="5709853" y="2718331"/>
                  <a:pt x="5763129" y="2447425"/>
                </a:cubicBezTo>
                <a:close/>
                <a:moveTo>
                  <a:pt x="4378227" y="2447425"/>
                </a:moveTo>
                <a:cubicBezTo>
                  <a:pt x="4431503" y="2718331"/>
                  <a:pt x="4646346" y="2933128"/>
                  <a:pt x="4921536" y="2992271"/>
                </a:cubicBezTo>
                <a:cubicBezTo>
                  <a:pt x="4868261" y="2721365"/>
                  <a:pt x="4653417" y="2506568"/>
                  <a:pt x="4378227" y="2447425"/>
                </a:cubicBezTo>
                <a:close/>
                <a:moveTo>
                  <a:pt x="4070978" y="2447425"/>
                </a:moveTo>
                <a:cubicBezTo>
                  <a:pt x="3795788" y="2506568"/>
                  <a:pt x="3580944" y="2721365"/>
                  <a:pt x="3527669" y="2992271"/>
                </a:cubicBezTo>
                <a:cubicBezTo>
                  <a:pt x="3802859" y="2933128"/>
                  <a:pt x="4017702" y="2718331"/>
                  <a:pt x="4070978" y="2447425"/>
                </a:cubicBezTo>
                <a:close/>
                <a:moveTo>
                  <a:pt x="2686076" y="2447425"/>
                </a:moveTo>
                <a:cubicBezTo>
                  <a:pt x="2739352" y="2718331"/>
                  <a:pt x="2954195" y="2933128"/>
                  <a:pt x="3229385" y="2992271"/>
                </a:cubicBezTo>
                <a:cubicBezTo>
                  <a:pt x="3176110" y="2721365"/>
                  <a:pt x="2961266" y="2506568"/>
                  <a:pt x="2686076" y="2447425"/>
                </a:cubicBezTo>
                <a:close/>
                <a:moveTo>
                  <a:pt x="2378827" y="2447425"/>
                </a:moveTo>
                <a:cubicBezTo>
                  <a:pt x="2103637" y="2506568"/>
                  <a:pt x="1888793" y="2721365"/>
                  <a:pt x="1835518" y="2992271"/>
                </a:cubicBezTo>
                <a:cubicBezTo>
                  <a:pt x="2110708" y="2933128"/>
                  <a:pt x="2325551" y="2718331"/>
                  <a:pt x="2378827" y="2447425"/>
                </a:cubicBezTo>
                <a:close/>
                <a:moveTo>
                  <a:pt x="993925" y="2447425"/>
                </a:moveTo>
                <a:cubicBezTo>
                  <a:pt x="1047201" y="2718331"/>
                  <a:pt x="1262044" y="2933128"/>
                  <a:pt x="1537234" y="2992271"/>
                </a:cubicBezTo>
                <a:cubicBezTo>
                  <a:pt x="1483959" y="2721365"/>
                  <a:pt x="1269115" y="2506568"/>
                  <a:pt x="993925" y="2447425"/>
                </a:cubicBezTo>
                <a:close/>
                <a:moveTo>
                  <a:pt x="686676" y="2447425"/>
                </a:moveTo>
                <a:cubicBezTo>
                  <a:pt x="411486" y="2506568"/>
                  <a:pt x="196642" y="2721365"/>
                  <a:pt x="143367" y="2992271"/>
                </a:cubicBezTo>
                <a:cubicBezTo>
                  <a:pt x="418557" y="2933128"/>
                  <a:pt x="633400" y="2718331"/>
                  <a:pt x="686676" y="2447425"/>
                </a:cubicBezTo>
                <a:close/>
                <a:moveTo>
                  <a:pt x="9139239" y="2321311"/>
                </a:moveTo>
                <a:lnTo>
                  <a:pt x="9139239" y="2449820"/>
                </a:lnTo>
                <a:lnTo>
                  <a:pt x="9047261" y="2476706"/>
                </a:lnTo>
                <a:cubicBezTo>
                  <a:pt x="8821055" y="2561144"/>
                  <a:pt x="8650738" y="2755228"/>
                  <a:pt x="8604122" y="2992271"/>
                </a:cubicBezTo>
                <a:cubicBezTo>
                  <a:pt x="8844913" y="2940521"/>
                  <a:pt x="9039501" y="2769598"/>
                  <a:pt x="9120077" y="2546190"/>
                </a:cubicBezTo>
                <a:lnTo>
                  <a:pt x="9139239" y="2477003"/>
                </a:lnTo>
                <a:lnTo>
                  <a:pt x="9139239" y="2782562"/>
                </a:lnTo>
                <a:lnTo>
                  <a:pt x="9135069" y="2789374"/>
                </a:lnTo>
                <a:cubicBezTo>
                  <a:pt x="9008919" y="2963003"/>
                  <a:pt x="8815033" y="3086603"/>
                  <a:pt x="8590751" y="3123727"/>
                </a:cubicBezTo>
                <a:lnTo>
                  <a:pt x="8590635" y="3124875"/>
                </a:lnTo>
                <a:cubicBezTo>
                  <a:pt x="8585324" y="3125886"/>
                  <a:pt x="8579995" y="3126834"/>
                  <a:pt x="8574418" y="3126415"/>
                </a:cubicBezTo>
                <a:cubicBezTo>
                  <a:pt x="8543246" y="3131969"/>
                  <a:pt x="8511366" y="3134950"/>
                  <a:pt x="8478991" y="3135477"/>
                </a:cubicBezTo>
                <a:lnTo>
                  <a:pt x="8461873" y="3137103"/>
                </a:lnTo>
                <a:lnTo>
                  <a:pt x="8461847" y="3136608"/>
                </a:lnTo>
                <a:lnTo>
                  <a:pt x="8461348" y="3136641"/>
                </a:lnTo>
                <a:cubicBezTo>
                  <a:pt x="8460782" y="3132839"/>
                  <a:pt x="8460755" y="3129023"/>
                  <a:pt x="8460755" y="3125201"/>
                </a:cubicBezTo>
                <a:cubicBezTo>
                  <a:pt x="8460755" y="3119519"/>
                  <a:pt x="8460814" y="3113850"/>
                  <a:pt x="8462126" y="3108220"/>
                </a:cubicBezTo>
                <a:cubicBezTo>
                  <a:pt x="8462083" y="3076892"/>
                  <a:pt x="8464533" y="3046007"/>
                  <a:pt x="8469590" y="3015763"/>
                </a:cubicBezTo>
                <a:lnTo>
                  <a:pt x="8470130" y="3009073"/>
                </a:lnTo>
                <a:cubicBezTo>
                  <a:pt x="8470299" y="3009068"/>
                  <a:pt x="8470468" y="3009063"/>
                  <a:pt x="8470636" y="3009010"/>
                </a:cubicBezTo>
                <a:cubicBezTo>
                  <a:pt x="8514628" y="2700252"/>
                  <a:pt x="8735297" y="2446688"/>
                  <a:pt x="9030178" y="2348329"/>
                </a:cubicBezTo>
                <a:close/>
                <a:moveTo>
                  <a:pt x="7620280" y="2302594"/>
                </a:moveTo>
                <a:lnTo>
                  <a:pt x="7637367" y="2304217"/>
                </a:lnTo>
                <a:cubicBezTo>
                  <a:pt x="7669753" y="2304744"/>
                  <a:pt x="7701646" y="2307725"/>
                  <a:pt x="7732829" y="2313282"/>
                </a:cubicBezTo>
                <a:cubicBezTo>
                  <a:pt x="7738405" y="2312863"/>
                  <a:pt x="7743733" y="2313811"/>
                  <a:pt x="7749042" y="2314821"/>
                </a:cubicBezTo>
                <a:lnTo>
                  <a:pt x="7749159" y="2315969"/>
                </a:lnTo>
                <a:cubicBezTo>
                  <a:pt x="8108009" y="2375367"/>
                  <a:pt x="8389048" y="2656144"/>
                  <a:pt x="8439324" y="3009010"/>
                </a:cubicBezTo>
                <a:cubicBezTo>
                  <a:pt x="8439492" y="3009063"/>
                  <a:pt x="8439661" y="3009068"/>
                  <a:pt x="8439830" y="3009073"/>
                </a:cubicBezTo>
                <a:lnTo>
                  <a:pt x="8440370" y="3015763"/>
                </a:lnTo>
                <a:cubicBezTo>
                  <a:pt x="8445427" y="3046007"/>
                  <a:pt x="8447877" y="3076892"/>
                  <a:pt x="8447834" y="3108220"/>
                </a:cubicBezTo>
                <a:cubicBezTo>
                  <a:pt x="8449146" y="3113850"/>
                  <a:pt x="8449205" y="3119519"/>
                  <a:pt x="8449205" y="3125201"/>
                </a:cubicBezTo>
                <a:cubicBezTo>
                  <a:pt x="8449205" y="3129023"/>
                  <a:pt x="8449178" y="3132839"/>
                  <a:pt x="8448612" y="3136641"/>
                </a:cubicBezTo>
                <a:lnTo>
                  <a:pt x="8448113" y="3136608"/>
                </a:lnTo>
                <a:lnTo>
                  <a:pt x="8448087" y="3137103"/>
                </a:lnTo>
                <a:lnTo>
                  <a:pt x="8430969" y="3135477"/>
                </a:lnTo>
                <a:cubicBezTo>
                  <a:pt x="8398594" y="3134950"/>
                  <a:pt x="8366714" y="3131969"/>
                  <a:pt x="8335542" y="3126415"/>
                </a:cubicBezTo>
                <a:cubicBezTo>
                  <a:pt x="8329965" y="3126834"/>
                  <a:pt x="8324636" y="3125886"/>
                  <a:pt x="8319325" y="3124875"/>
                </a:cubicBezTo>
                <a:lnTo>
                  <a:pt x="8319209" y="3123727"/>
                </a:lnTo>
                <a:cubicBezTo>
                  <a:pt x="7960358" y="3064328"/>
                  <a:pt x="7679319" y="2783551"/>
                  <a:pt x="7629044" y="2430686"/>
                </a:cubicBezTo>
                <a:cubicBezTo>
                  <a:pt x="7628876" y="2430633"/>
                  <a:pt x="7628708" y="2430628"/>
                  <a:pt x="7628538" y="2430623"/>
                </a:cubicBezTo>
                <a:lnTo>
                  <a:pt x="7628000" y="2423947"/>
                </a:lnTo>
                <a:cubicBezTo>
                  <a:pt x="7622941" y="2393697"/>
                  <a:pt x="7620490" y="2362806"/>
                  <a:pt x="7620533" y="2331471"/>
                </a:cubicBezTo>
                <a:cubicBezTo>
                  <a:pt x="7619221" y="2325843"/>
                  <a:pt x="7619162" y="2320176"/>
                  <a:pt x="7619162" y="2314495"/>
                </a:cubicBezTo>
                <a:lnTo>
                  <a:pt x="7619756" y="2303055"/>
                </a:lnTo>
                <a:lnTo>
                  <a:pt x="7620254" y="2303088"/>
                </a:lnTo>
                <a:close/>
                <a:moveTo>
                  <a:pt x="7597529" y="2302594"/>
                </a:moveTo>
                <a:lnTo>
                  <a:pt x="7597555" y="2303088"/>
                </a:lnTo>
                <a:lnTo>
                  <a:pt x="7598053" y="2303055"/>
                </a:lnTo>
                <a:lnTo>
                  <a:pt x="7598647" y="2314495"/>
                </a:lnTo>
                <a:cubicBezTo>
                  <a:pt x="7598647" y="2320176"/>
                  <a:pt x="7598588" y="2325843"/>
                  <a:pt x="7597276" y="2331471"/>
                </a:cubicBezTo>
                <a:cubicBezTo>
                  <a:pt x="7597319" y="2362806"/>
                  <a:pt x="7594868" y="2393697"/>
                  <a:pt x="7589809" y="2423947"/>
                </a:cubicBezTo>
                <a:lnTo>
                  <a:pt x="7589271" y="2430623"/>
                </a:lnTo>
                <a:cubicBezTo>
                  <a:pt x="7589101" y="2430628"/>
                  <a:pt x="7588933" y="2430633"/>
                  <a:pt x="7588765" y="2430686"/>
                </a:cubicBezTo>
                <a:cubicBezTo>
                  <a:pt x="7538490" y="2783551"/>
                  <a:pt x="7257451" y="3064328"/>
                  <a:pt x="6898600" y="3123727"/>
                </a:cubicBezTo>
                <a:lnTo>
                  <a:pt x="6898484" y="3124875"/>
                </a:lnTo>
                <a:cubicBezTo>
                  <a:pt x="6893173" y="3125886"/>
                  <a:pt x="6887844" y="3126834"/>
                  <a:pt x="6882267" y="3126415"/>
                </a:cubicBezTo>
                <a:cubicBezTo>
                  <a:pt x="6851095" y="3131969"/>
                  <a:pt x="6819215" y="3134950"/>
                  <a:pt x="6786841" y="3135477"/>
                </a:cubicBezTo>
                <a:lnTo>
                  <a:pt x="6769722" y="3137103"/>
                </a:lnTo>
                <a:lnTo>
                  <a:pt x="6769696" y="3136608"/>
                </a:lnTo>
                <a:lnTo>
                  <a:pt x="6769197" y="3136641"/>
                </a:lnTo>
                <a:cubicBezTo>
                  <a:pt x="6768631" y="3132839"/>
                  <a:pt x="6768604" y="3129023"/>
                  <a:pt x="6768604" y="3125201"/>
                </a:cubicBezTo>
                <a:cubicBezTo>
                  <a:pt x="6768604" y="3119519"/>
                  <a:pt x="6768663" y="3113850"/>
                  <a:pt x="6769975" y="3108220"/>
                </a:cubicBezTo>
                <a:cubicBezTo>
                  <a:pt x="6769933" y="3076892"/>
                  <a:pt x="6772382" y="3046007"/>
                  <a:pt x="6777439" y="3015763"/>
                </a:cubicBezTo>
                <a:lnTo>
                  <a:pt x="6777979" y="3009073"/>
                </a:lnTo>
                <a:cubicBezTo>
                  <a:pt x="6778148" y="3009068"/>
                  <a:pt x="6778317" y="3009063"/>
                  <a:pt x="6778485" y="3009010"/>
                </a:cubicBezTo>
                <a:cubicBezTo>
                  <a:pt x="6828761" y="2656144"/>
                  <a:pt x="7109800" y="2375367"/>
                  <a:pt x="7468650" y="2315969"/>
                </a:cubicBezTo>
                <a:lnTo>
                  <a:pt x="7468767" y="2314821"/>
                </a:lnTo>
                <a:cubicBezTo>
                  <a:pt x="7474076" y="2313811"/>
                  <a:pt x="7479404" y="2312863"/>
                  <a:pt x="7484980" y="2313282"/>
                </a:cubicBezTo>
                <a:cubicBezTo>
                  <a:pt x="7516163" y="2307725"/>
                  <a:pt x="7548056" y="2304744"/>
                  <a:pt x="7580442" y="2304217"/>
                </a:cubicBezTo>
                <a:close/>
                <a:moveTo>
                  <a:pt x="5928129" y="2302594"/>
                </a:moveTo>
                <a:lnTo>
                  <a:pt x="5945217" y="2304217"/>
                </a:lnTo>
                <a:cubicBezTo>
                  <a:pt x="5977602" y="2304744"/>
                  <a:pt x="6009495" y="2307725"/>
                  <a:pt x="6040678" y="2313282"/>
                </a:cubicBezTo>
                <a:cubicBezTo>
                  <a:pt x="6046254" y="2312863"/>
                  <a:pt x="6051582" y="2313811"/>
                  <a:pt x="6056891" y="2314821"/>
                </a:cubicBezTo>
                <a:lnTo>
                  <a:pt x="6057008" y="2315969"/>
                </a:lnTo>
                <a:cubicBezTo>
                  <a:pt x="6415858" y="2375367"/>
                  <a:pt x="6696897" y="2656144"/>
                  <a:pt x="6747174" y="3009010"/>
                </a:cubicBezTo>
                <a:cubicBezTo>
                  <a:pt x="6747341" y="3009063"/>
                  <a:pt x="6747511" y="3009068"/>
                  <a:pt x="6747679" y="3009073"/>
                </a:cubicBezTo>
                <a:lnTo>
                  <a:pt x="6748220" y="3015763"/>
                </a:lnTo>
                <a:cubicBezTo>
                  <a:pt x="6753276" y="3046007"/>
                  <a:pt x="6755726" y="3076892"/>
                  <a:pt x="6755684" y="3108220"/>
                </a:cubicBezTo>
                <a:cubicBezTo>
                  <a:pt x="6756996" y="3113850"/>
                  <a:pt x="6757054" y="3119519"/>
                  <a:pt x="6757054" y="3125201"/>
                </a:cubicBezTo>
                <a:cubicBezTo>
                  <a:pt x="6757054" y="3129023"/>
                  <a:pt x="6757027" y="3132839"/>
                  <a:pt x="6756461" y="3136641"/>
                </a:cubicBezTo>
                <a:lnTo>
                  <a:pt x="6755962" y="3136608"/>
                </a:lnTo>
                <a:lnTo>
                  <a:pt x="6755936" y="3137103"/>
                </a:lnTo>
                <a:lnTo>
                  <a:pt x="6738818" y="3135477"/>
                </a:lnTo>
                <a:cubicBezTo>
                  <a:pt x="6706444" y="3134950"/>
                  <a:pt x="6674563" y="3131969"/>
                  <a:pt x="6643391" y="3126415"/>
                </a:cubicBezTo>
                <a:cubicBezTo>
                  <a:pt x="6637814" y="3126834"/>
                  <a:pt x="6632485" y="3125886"/>
                  <a:pt x="6627175" y="3124875"/>
                </a:cubicBezTo>
                <a:lnTo>
                  <a:pt x="6627059" y="3123727"/>
                </a:lnTo>
                <a:cubicBezTo>
                  <a:pt x="6268207" y="3064328"/>
                  <a:pt x="5987168" y="2783551"/>
                  <a:pt x="5936893" y="2430686"/>
                </a:cubicBezTo>
                <a:cubicBezTo>
                  <a:pt x="5936725" y="2430633"/>
                  <a:pt x="5936557" y="2430628"/>
                  <a:pt x="5936387" y="2430623"/>
                </a:cubicBezTo>
                <a:lnTo>
                  <a:pt x="5935849" y="2423947"/>
                </a:lnTo>
                <a:cubicBezTo>
                  <a:pt x="5930790" y="2393697"/>
                  <a:pt x="5928340" y="2362806"/>
                  <a:pt x="5928382" y="2331471"/>
                </a:cubicBezTo>
                <a:cubicBezTo>
                  <a:pt x="5927070" y="2325843"/>
                  <a:pt x="5927011" y="2320176"/>
                  <a:pt x="5927011" y="2314495"/>
                </a:cubicBezTo>
                <a:lnTo>
                  <a:pt x="5927605" y="2303055"/>
                </a:lnTo>
                <a:lnTo>
                  <a:pt x="5928103" y="2303088"/>
                </a:lnTo>
                <a:close/>
                <a:moveTo>
                  <a:pt x="5905378" y="2302594"/>
                </a:moveTo>
                <a:lnTo>
                  <a:pt x="5905404" y="2303088"/>
                </a:lnTo>
                <a:lnTo>
                  <a:pt x="5905902" y="2303055"/>
                </a:lnTo>
                <a:lnTo>
                  <a:pt x="5906496" y="2314495"/>
                </a:lnTo>
                <a:cubicBezTo>
                  <a:pt x="5906496" y="2320176"/>
                  <a:pt x="5906438" y="2325843"/>
                  <a:pt x="5905126" y="2331471"/>
                </a:cubicBezTo>
                <a:cubicBezTo>
                  <a:pt x="5905168" y="2362806"/>
                  <a:pt x="5902717" y="2393697"/>
                  <a:pt x="5897659" y="2423947"/>
                </a:cubicBezTo>
                <a:lnTo>
                  <a:pt x="5897120" y="2430623"/>
                </a:lnTo>
                <a:cubicBezTo>
                  <a:pt x="5896951" y="2430628"/>
                  <a:pt x="5896782" y="2430633"/>
                  <a:pt x="5896615" y="2430686"/>
                </a:cubicBezTo>
                <a:cubicBezTo>
                  <a:pt x="5846339" y="2783551"/>
                  <a:pt x="5565300" y="3064328"/>
                  <a:pt x="5206449" y="3123727"/>
                </a:cubicBezTo>
                <a:lnTo>
                  <a:pt x="5206334" y="3124875"/>
                </a:lnTo>
                <a:cubicBezTo>
                  <a:pt x="5201022" y="3125886"/>
                  <a:pt x="5195693" y="3126834"/>
                  <a:pt x="5190116" y="3126415"/>
                </a:cubicBezTo>
                <a:cubicBezTo>
                  <a:pt x="5158944" y="3131969"/>
                  <a:pt x="5127065" y="3134950"/>
                  <a:pt x="5094690" y="3135477"/>
                </a:cubicBezTo>
                <a:lnTo>
                  <a:pt x="5077571" y="3137103"/>
                </a:lnTo>
                <a:lnTo>
                  <a:pt x="5077545" y="3136608"/>
                </a:lnTo>
                <a:lnTo>
                  <a:pt x="5077046" y="3136641"/>
                </a:lnTo>
                <a:cubicBezTo>
                  <a:pt x="5076480" y="3132839"/>
                  <a:pt x="5076453" y="3129023"/>
                  <a:pt x="5076453" y="3125201"/>
                </a:cubicBezTo>
                <a:cubicBezTo>
                  <a:pt x="5076453" y="3119519"/>
                  <a:pt x="5076512" y="3113850"/>
                  <a:pt x="5077824" y="3108220"/>
                </a:cubicBezTo>
                <a:cubicBezTo>
                  <a:pt x="5077782" y="3076892"/>
                  <a:pt x="5080231" y="3046007"/>
                  <a:pt x="5085288" y="3015763"/>
                </a:cubicBezTo>
                <a:lnTo>
                  <a:pt x="5085828" y="3009073"/>
                </a:lnTo>
                <a:cubicBezTo>
                  <a:pt x="5085997" y="3009068"/>
                  <a:pt x="5086166" y="3009063"/>
                  <a:pt x="5086334" y="3009010"/>
                </a:cubicBezTo>
                <a:cubicBezTo>
                  <a:pt x="5136610" y="2656144"/>
                  <a:pt x="5417649" y="2375367"/>
                  <a:pt x="5776501" y="2315969"/>
                </a:cubicBezTo>
                <a:lnTo>
                  <a:pt x="5776617" y="2314821"/>
                </a:lnTo>
                <a:cubicBezTo>
                  <a:pt x="5781926" y="2313811"/>
                  <a:pt x="5787253" y="2312863"/>
                  <a:pt x="5792829" y="2313282"/>
                </a:cubicBezTo>
                <a:cubicBezTo>
                  <a:pt x="5824013" y="2307725"/>
                  <a:pt x="5855905" y="2304744"/>
                  <a:pt x="5888291" y="2304217"/>
                </a:cubicBezTo>
                <a:close/>
                <a:moveTo>
                  <a:pt x="4235979" y="2302594"/>
                </a:moveTo>
                <a:lnTo>
                  <a:pt x="4253065" y="2304217"/>
                </a:lnTo>
                <a:cubicBezTo>
                  <a:pt x="4285451" y="2304744"/>
                  <a:pt x="4317343" y="2307725"/>
                  <a:pt x="4348528" y="2313282"/>
                </a:cubicBezTo>
                <a:cubicBezTo>
                  <a:pt x="4354104" y="2312863"/>
                  <a:pt x="4359431" y="2313811"/>
                  <a:pt x="4364739" y="2314821"/>
                </a:cubicBezTo>
                <a:lnTo>
                  <a:pt x="4364856" y="2315969"/>
                </a:lnTo>
                <a:cubicBezTo>
                  <a:pt x="4723707" y="2375367"/>
                  <a:pt x="5004746" y="2656144"/>
                  <a:pt x="5055022" y="3009010"/>
                </a:cubicBezTo>
                <a:cubicBezTo>
                  <a:pt x="5055190" y="3009063"/>
                  <a:pt x="5055359" y="3009068"/>
                  <a:pt x="5055528" y="3009073"/>
                </a:cubicBezTo>
                <a:lnTo>
                  <a:pt x="5056068" y="3015763"/>
                </a:lnTo>
                <a:cubicBezTo>
                  <a:pt x="5061125" y="3046007"/>
                  <a:pt x="5063574" y="3076892"/>
                  <a:pt x="5063532" y="3108220"/>
                </a:cubicBezTo>
                <a:cubicBezTo>
                  <a:pt x="5064844" y="3113850"/>
                  <a:pt x="5064903" y="3119519"/>
                  <a:pt x="5064903" y="3125201"/>
                </a:cubicBezTo>
                <a:cubicBezTo>
                  <a:pt x="5064903" y="3129023"/>
                  <a:pt x="5064876" y="3132839"/>
                  <a:pt x="5064310" y="3136641"/>
                </a:cubicBezTo>
                <a:lnTo>
                  <a:pt x="5063811" y="3136608"/>
                </a:lnTo>
                <a:lnTo>
                  <a:pt x="5063785" y="3137103"/>
                </a:lnTo>
                <a:lnTo>
                  <a:pt x="5046666" y="3135477"/>
                </a:lnTo>
                <a:cubicBezTo>
                  <a:pt x="5014292" y="3134950"/>
                  <a:pt x="4982412" y="3131969"/>
                  <a:pt x="4951241" y="3126415"/>
                </a:cubicBezTo>
                <a:cubicBezTo>
                  <a:pt x="4945663" y="3126834"/>
                  <a:pt x="4940334" y="3125886"/>
                  <a:pt x="4935023" y="3124875"/>
                </a:cubicBezTo>
                <a:lnTo>
                  <a:pt x="4934907" y="3123727"/>
                </a:lnTo>
                <a:cubicBezTo>
                  <a:pt x="4576056" y="3064328"/>
                  <a:pt x="4295017" y="2783551"/>
                  <a:pt x="4244741" y="2430686"/>
                </a:cubicBezTo>
                <a:cubicBezTo>
                  <a:pt x="4244574" y="2430633"/>
                  <a:pt x="4244405" y="2430628"/>
                  <a:pt x="4244236" y="2430623"/>
                </a:cubicBezTo>
                <a:lnTo>
                  <a:pt x="4243697" y="2423947"/>
                </a:lnTo>
                <a:cubicBezTo>
                  <a:pt x="4238639" y="2393697"/>
                  <a:pt x="4236188" y="2362806"/>
                  <a:pt x="4236230" y="2331471"/>
                </a:cubicBezTo>
                <a:cubicBezTo>
                  <a:pt x="4234918" y="2325843"/>
                  <a:pt x="4234860" y="2320176"/>
                  <a:pt x="4234860" y="2314495"/>
                </a:cubicBezTo>
                <a:lnTo>
                  <a:pt x="4235454" y="2303055"/>
                </a:lnTo>
                <a:lnTo>
                  <a:pt x="4235952" y="2303088"/>
                </a:lnTo>
                <a:close/>
                <a:moveTo>
                  <a:pt x="4213227" y="2302594"/>
                </a:moveTo>
                <a:lnTo>
                  <a:pt x="4213253" y="2303088"/>
                </a:lnTo>
                <a:lnTo>
                  <a:pt x="4213751" y="2303055"/>
                </a:lnTo>
                <a:lnTo>
                  <a:pt x="4214345" y="2314495"/>
                </a:lnTo>
                <a:cubicBezTo>
                  <a:pt x="4214345" y="2320176"/>
                  <a:pt x="4214286" y="2325843"/>
                  <a:pt x="4212974" y="2331471"/>
                </a:cubicBezTo>
                <a:cubicBezTo>
                  <a:pt x="4213016" y="2362806"/>
                  <a:pt x="4210566" y="2393697"/>
                  <a:pt x="4205507" y="2423947"/>
                </a:cubicBezTo>
                <a:lnTo>
                  <a:pt x="4204969" y="2430623"/>
                </a:lnTo>
                <a:cubicBezTo>
                  <a:pt x="4204799" y="2430628"/>
                  <a:pt x="4204631" y="2430633"/>
                  <a:pt x="4204463" y="2430686"/>
                </a:cubicBezTo>
                <a:cubicBezTo>
                  <a:pt x="4154188" y="2783551"/>
                  <a:pt x="3873149" y="3064328"/>
                  <a:pt x="3514297" y="3123727"/>
                </a:cubicBezTo>
                <a:lnTo>
                  <a:pt x="3514181" y="3124875"/>
                </a:lnTo>
                <a:cubicBezTo>
                  <a:pt x="3508871" y="3125886"/>
                  <a:pt x="3503542" y="3126834"/>
                  <a:pt x="3497965" y="3126415"/>
                </a:cubicBezTo>
                <a:cubicBezTo>
                  <a:pt x="3466793" y="3131969"/>
                  <a:pt x="3434912" y="3134950"/>
                  <a:pt x="3402538" y="3135477"/>
                </a:cubicBezTo>
                <a:lnTo>
                  <a:pt x="3385420" y="3137103"/>
                </a:lnTo>
                <a:lnTo>
                  <a:pt x="3385394" y="3136608"/>
                </a:lnTo>
                <a:lnTo>
                  <a:pt x="3384895" y="3136641"/>
                </a:lnTo>
                <a:cubicBezTo>
                  <a:pt x="3384329" y="3132839"/>
                  <a:pt x="3384302" y="3129023"/>
                  <a:pt x="3384302" y="3125201"/>
                </a:cubicBezTo>
                <a:cubicBezTo>
                  <a:pt x="3384302" y="3119519"/>
                  <a:pt x="3384360" y="3113850"/>
                  <a:pt x="3385672" y="3108220"/>
                </a:cubicBezTo>
                <a:cubicBezTo>
                  <a:pt x="3385630" y="3076892"/>
                  <a:pt x="3388080" y="3046007"/>
                  <a:pt x="3393136" y="3015763"/>
                </a:cubicBezTo>
                <a:lnTo>
                  <a:pt x="3393677" y="3009073"/>
                </a:lnTo>
                <a:cubicBezTo>
                  <a:pt x="3393845" y="3009068"/>
                  <a:pt x="3394015" y="3009063"/>
                  <a:pt x="3394182" y="3009010"/>
                </a:cubicBezTo>
                <a:cubicBezTo>
                  <a:pt x="3444459" y="2656144"/>
                  <a:pt x="3725498" y="2375367"/>
                  <a:pt x="4084348" y="2315969"/>
                </a:cubicBezTo>
                <a:lnTo>
                  <a:pt x="4084465" y="2314821"/>
                </a:lnTo>
                <a:cubicBezTo>
                  <a:pt x="4089774" y="2313811"/>
                  <a:pt x="4095102" y="2312863"/>
                  <a:pt x="4100678" y="2313282"/>
                </a:cubicBezTo>
                <a:cubicBezTo>
                  <a:pt x="4131861" y="2307725"/>
                  <a:pt x="4163754" y="2304744"/>
                  <a:pt x="4196139" y="2304217"/>
                </a:cubicBezTo>
                <a:close/>
                <a:moveTo>
                  <a:pt x="2543827" y="2302594"/>
                </a:moveTo>
                <a:lnTo>
                  <a:pt x="2560914" y="2304217"/>
                </a:lnTo>
                <a:cubicBezTo>
                  <a:pt x="2593300" y="2304744"/>
                  <a:pt x="2625192" y="2307725"/>
                  <a:pt x="2656376" y="2313282"/>
                </a:cubicBezTo>
                <a:cubicBezTo>
                  <a:pt x="2661952" y="2312863"/>
                  <a:pt x="2667280" y="2313811"/>
                  <a:pt x="2672588" y="2314821"/>
                </a:cubicBezTo>
                <a:lnTo>
                  <a:pt x="2672706" y="2315969"/>
                </a:lnTo>
                <a:cubicBezTo>
                  <a:pt x="3031556" y="2375367"/>
                  <a:pt x="3312595" y="2656144"/>
                  <a:pt x="3362871" y="3009010"/>
                </a:cubicBezTo>
                <a:cubicBezTo>
                  <a:pt x="3363039" y="3009063"/>
                  <a:pt x="3363208" y="3009068"/>
                  <a:pt x="3363377" y="3009073"/>
                </a:cubicBezTo>
                <a:lnTo>
                  <a:pt x="3363917" y="3015763"/>
                </a:lnTo>
                <a:cubicBezTo>
                  <a:pt x="3368974" y="3046007"/>
                  <a:pt x="3371423" y="3076892"/>
                  <a:pt x="3371381" y="3108220"/>
                </a:cubicBezTo>
                <a:cubicBezTo>
                  <a:pt x="3372693" y="3113850"/>
                  <a:pt x="3372752" y="3119519"/>
                  <a:pt x="3372752" y="3125201"/>
                </a:cubicBezTo>
                <a:cubicBezTo>
                  <a:pt x="3372752" y="3129023"/>
                  <a:pt x="3372725" y="3132839"/>
                  <a:pt x="3372159" y="3136641"/>
                </a:cubicBezTo>
                <a:lnTo>
                  <a:pt x="3371660" y="3136608"/>
                </a:lnTo>
                <a:lnTo>
                  <a:pt x="3371634" y="3137103"/>
                </a:lnTo>
                <a:lnTo>
                  <a:pt x="3354515" y="3135477"/>
                </a:lnTo>
                <a:cubicBezTo>
                  <a:pt x="3322141" y="3134950"/>
                  <a:pt x="3290261" y="3131969"/>
                  <a:pt x="3259089" y="3126415"/>
                </a:cubicBezTo>
                <a:cubicBezTo>
                  <a:pt x="3253512" y="3126834"/>
                  <a:pt x="3248183" y="3125886"/>
                  <a:pt x="3242872" y="3124875"/>
                </a:cubicBezTo>
                <a:lnTo>
                  <a:pt x="3242756" y="3123727"/>
                </a:lnTo>
                <a:cubicBezTo>
                  <a:pt x="2883905" y="3064328"/>
                  <a:pt x="2602866" y="2783551"/>
                  <a:pt x="2552590" y="2430686"/>
                </a:cubicBezTo>
                <a:cubicBezTo>
                  <a:pt x="2552423" y="2430633"/>
                  <a:pt x="2552254" y="2430628"/>
                  <a:pt x="2552085" y="2430623"/>
                </a:cubicBezTo>
                <a:lnTo>
                  <a:pt x="2551547" y="2423947"/>
                </a:lnTo>
                <a:cubicBezTo>
                  <a:pt x="2546488" y="2393697"/>
                  <a:pt x="2544037" y="2362806"/>
                  <a:pt x="2544079" y="2331471"/>
                </a:cubicBezTo>
                <a:cubicBezTo>
                  <a:pt x="2542767" y="2325843"/>
                  <a:pt x="2542709" y="2320176"/>
                  <a:pt x="2542709" y="2314495"/>
                </a:cubicBezTo>
                <a:lnTo>
                  <a:pt x="2543303" y="2303055"/>
                </a:lnTo>
                <a:lnTo>
                  <a:pt x="2543801" y="2303088"/>
                </a:lnTo>
                <a:close/>
                <a:moveTo>
                  <a:pt x="2521076" y="2302594"/>
                </a:moveTo>
                <a:lnTo>
                  <a:pt x="2521102" y="2303088"/>
                </a:lnTo>
                <a:lnTo>
                  <a:pt x="2521600" y="2303055"/>
                </a:lnTo>
                <a:lnTo>
                  <a:pt x="2522194" y="2314495"/>
                </a:lnTo>
                <a:cubicBezTo>
                  <a:pt x="2522194" y="2320176"/>
                  <a:pt x="2522135" y="2325843"/>
                  <a:pt x="2520823" y="2331471"/>
                </a:cubicBezTo>
                <a:cubicBezTo>
                  <a:pt x="2520865" y="2362806"/>
                  <a:pt x="2518415" y="2393697"/>
                  <a:pt x="2513356" y="2423947"/>
                </a:cubicBezTo>
                <a:lnTo>
                  <a:pt x="2512818" y="2430623"/>
                </a:lnTo>
                <a:cubicBezTo>
                  <a:pt x="2512648" y="2430628"/>
                  <a:pt x="2512480" y="2430633"/>
                  <a:pt x="2512312" y="2430686"/>
                </a:cubicBezTo>
                <a:cubicBezTo>
                  <a:pt x="2462037" y="2783551"/>
                  <a:pt x="2180998" y="3064328"/>
                  <a:pt x="1822147" y="3123727"/>
                </a:cubicBezTo>
                <a:lnTo>
                  <a:pt x="1822030" y="3124875"/>
                </a:lnTo>
                <a:cubicBezTo>
                  <a:pt x="1816720" y="3125886"/>
                  <a:pt x="1811391" y="3126834"/>
                  <a:pt x="1805814" y="3126415"/>
                </a:cubicBezTo>
                <a:cubicBezTo>
                  <a:pt x="1774642" y="3131969"/>
                  <a:pt x="1742762" y="3134950"/>
                  <a:pt x="1710387" y="3135477"/>
                </a:cubicBezTo>
                <a:lnTo>
                  <a:pt x="1693269" y="3137103"/>
                </a:lnTo>
                <a:lnTo>
                  <a:pt x="1693243" y="3136608"/>
                </a:lnTo>
                <a:lnTo>
                  <a:pt x="1692744" y="3136641"/>
                </a:lnTo>
                <a:cubicBezTo>
                  <a:pt x="1692178" y="3132839"/>
                  <a:pt x="1692151" y="3129023"/>
                  <a:pt x="1692151" y="3125201"/>
                </a:cubicBezTo>
                <a:cubicBezTo>
                  <a:pt x="1692151" y="3119519"/>
                  <a:pt x="1692209" y="3113850"/>
                  <a:pt x="1693521" y="3108220"/>
                </a:cubicBezTo>
                <a:cubicBezTo>
                  <a:pt x="1693479" y="3076892"/>
                  <a:pt x="1695929" y="3046007"/>
                  <a:pt x="1700985" y="3015763"/>
                </a:cubicBezTo>
                <a:lnTo>
                  <a:pt x="1701526" y="3009073"/>
                </a:lnTo>
                <a:cubicBezTo>
                  <a:pt x="1701694" y="3009068"/>
                  <a:pt x="1701864" y="3009063"/>
                  <a:pt x="1702031" y="3009010"/>
                </a:cubicBezTo>
                <a:cubicBezTo>
                  <a:pt x="1752308" y="2656144"/>
                  <a:pt x="2033347" y="2375367"/>
                  <a:pt x="2392197" y="2315969"/>
                </a:cubicBezTo>
                <a:lnTo>
                  <a:pt x="2392314" y="2314821"/>
                </a:lnTo>
                <a:cubicBezTo>
                  <a:pt x="2397623" y="2313811"/>
                  <a:pt x="2402951" y="2312863"/>
                  <a:pt x="2408527" y="2313282"/>
                </a:cubicBezTo>
                <a:cubicBezTo>
                  <a:pt x="2439710" y="2307725"/>
                  <a:pt x="2471603" y="2304744"/>
                  <a:pt x="2503988" y="2304217"/>
                </a:cubicBezTo>
                <a:close/>
                <a:moveTo>
                  <a:pt x="851676" y="2302594"/>
                </a:moveTo>
                <a:lnTo>
                  <a:pt x="868763" y="2304217"/>
                </a:lnTo>
                <a:cubicBezTo>
                  <a:pt x="901149" y="2304744"/>
                  <a:pt x="933041" y="2307725"/>
                  <a:pt x="964225" y="2313282"/>
                </a:cubicBezTo>
                <a:cubicBezTo>
                  <a:pt x="969801" y="2312863"/>
                  <a:pt x="975129" y="2313811"/>
                  <a:pt x="980437" y="2314821"/>
                </a:cubicBezTo>
                <a:lnTo>
                  <a:pt x="980555" y="2315969"/>
                </a:lnTo>
                <a:cubicBezTo>
                  <a:pt x="1339405" y="2375367"/>
                  <a:pt x="1620444" y="2656144"/>
                  <a:pt x="1670720" y="3009010"/>
                </a:cubicBezTo>
                <a:cubicBezTo>
                  <a:pt x="1670888" y="3009063"/>
                  <a:pt x="1671057" y="3009068"/>
                  <a:pt x="1671226" y="3009073"/>
                </a:cubicBezTo>
                <a:lnTo>
                  <a:pt x="1671766" y="3015763"/>
                </a:lnTo>
                <a:cubicBezTo>
                  <a:pt x="1676823" y="3046007"/>
                  <a:pt x="1679272" y="3076892"/>
                  <a:pt x="1679230" y="3108220"/>
                </a:cubicBezTo>
                <a:cubicBezTo>
                  <a:pt x="1680542" y="3113850"/>
                  <a:pt x="1680601" y="3119519"/>
                  <a:pt x="1680601" y="3125201"/>
                </a:cubicBezTo>
                <a:cubicBezTo>
                  <a:pt x="1680601" y="3129023"/>
                  <a:pt x="1680574" y="3132839"/>
                  <a:pt x="1680008" y="3136641"/>
                </a:cubicBezTo>
                <a:lnTo>
                  <a:pt x="1679509" y="3136608"/>
                </a:lnTo>
                <a:lnTo>
                  <a:pt x="1679483" y="3137103"/>
                </a:lnTo>
                <a:lnTo>
                  <a:pt x="1662364" y="3135477"/>
                </a:lnTo>
                <a:cubicBezTo>
                  <a:pt x="1629990" y="3134950"/>
                  <a:pt x="1598110" y="3131969"/>
                  <a:pt x="1566938" y="3126415"/>
                </a:cubicBezTo>
                <a:cubicBezTo>
                  <a:pt x="1561361" y="3126834"/>
                  <a:pt x="1556032" y="3125886"/>
                  <a:pt x="1550721" y="3124875"/>
                </a:cubicBezTo>
                <a:lnTo>
                  <a:pt x="1550605" y="3123727"/>
                </a:lnTo>
                <a:cubicBezTo>
                  <a:pt x="1191754" y="3064328"/>
                  <a:pt x="910715" y="2783551"/>
                  <a:pt x="860439" y="2430686"/>
                </a:cubicBezTo>
                <a:cubicBezTo>
                  <a:pt x="860272" y="2430633"/>
                  <a:pt x="860103" y="2430628"/>
                  <a:pt x="859934" y="2430623"/>
                </a:cubicBezTo>
                <a:lnTo>
                  <a:pt x="859396" y="2423947"/>
                </a:lnTo>
                <a:cubicBezTo>
                  <a:pt x="854337" y="2393697"/>
                  <a:pt x="851886" y="2362806"/>
                  <a:pt x="851928" y="2331471"/>
                </a:cubicBezTo>
                <a:cubicBezTo>
                  <a:pt x="850616" y="2325843"/>
                  <a:pt x="850558" y="2320176"/>
                  <a:pt x="850558" y="2314495"/>
                </a:cubicBezTo>
                <a:lnTo>
                  <a:pt x="851152" y="2303055"/>
                </a:lnTo>
                <a:lnTo>
                  <a:pt x="851650" y="2303088"/>
                </a:lnTo>
                <a:close/>
                <a:moveTo>
                  <a:pt x="828925" y="2302594"/>
                </a:moveTo>
                <a:lnTo>
                  <a:pt x="828951" y="2303088"/>
                </a:lnTo>
                <a:lnTo>
                  <a:pt x="829449" y="2303055"/>
                </a:lnTo>
                <a:lnTo>
                  <a:pt x="830043" y="2314495"/>
                </a:lnTo>
                <a:cubicBezTo>
                  <a:pt x="830043" y="2320176"/>
                  <a:pt x="829984" y="2325843"/>
                  <a:pt x="828672" y="2331471"/>
                </a:cubicBezTo>
                <a:cubicBezTo>
                  <a:pt x="828714" y="2362806"/>
                  <a:pt x="826264" y="2393697"/>
                  <a:pt x="821205" y="2423947"/>
                </a:cubicBezTo>
                <a:lnTo>
                  <a:pt x="820667" y="2430623"/>
                </a:lnTo>
                <a:cubicBezTo>
                  <a:pt x="820497" y="2430628"/>
                  <a:pt x="820329" y="2430633"/>
                  <a:pt x="820161" y="2430686"/>
                </a:cubicBezTo>
                <a:cubicBezTo>
                  <a:pt x="769886" y="2783551"/>
                  <a:pt x="488847" y="3064328"/>
                  <a:pt x="129995" y="3123727"/>
                </a:cubicBezTo>
                <a:lnTo>
                  <a:pt x="129879" y="3124875"/>
                </a:lnTo>
                <a:cubicBezTo>
                  <a:pt x="124569" y="3125886"/>
                  <a:pt x="119240" y="3126834"/>
                  <a:pt x="113663" y="3126415"/>
                </a:cubicBezTo>
                <a:cubicBezTo>
                  <a:pt x="82491" y="3131969"/>
                  <a:pt x="50611" y="3134950"/>
                  <a:pt x="18236" y="3135477"/>
                </a:cubicBezTo>
                <a:lnTo>
                  <a:pt x="1118" y="3137103"/>
                </a:lnTo>
                <a:lnTo>
                  <a:pt x="1092" y="3136608"/>
                </a:lnTo>
                <a:lnTo>
                  <a:pt x="593" y="3136641"/>
                </a:lnTo>
                <a:cubicBezTo>
                  <a:pt x="27" y="3132839"/>
                  <a:pt x="0" y="3129023"/>
                  <a:pt x="0" y="3125201"/>
                </a:cubicBezTo>
                <a:cubicBezTo>
                  <a:pt x="0" y="3119519"/>
                  <a:pt x="58" y="3113850"/>
                  <a:pt x="1370" y="3108220"/>
                </a:cubicBezTo>
                <a:cubicBezTo>
                  <a:pt x="1328" y="3076892"/>
                  <a:pt x="3778" y="3046007"/>
                  <a:pt x="8835" y="3015763"/>
                </a:cubicBezTo>
                <a:lnTo>
                  <a:pt x="9375" y="3009073"/>
                </a:lnTo>
                <a:cubicBezTo>
                  <a:pt x="9543" y="3009068"/>
                  <a:pt x="9713" y="3009063"/>
                  <a:pt x="9880" y="3009010"/>
                </a:cubicBezTo>
                <a:cubicBezTo>
                  <a:pt x="60157" y="2656144"/>
                  <a:pt x="341196" y="2375367"/>
                  <a:pt x="700046" y="2315969"/>
                </a:cubicBezTo>
                <a:lnTo>
                  <a:pt x="700163" y="2314821"/>
                </a:lnTo>
                <a:cubicBezTo>
                  <a:pt x="705472" y="2313811"/>
                  <a:pt x="710800" y="2312863"/>
                  <a:pt x="716376" y="2313282"/>
                </a:cubicBezTo>
                <a:cubicBezTo>
                  <a:pt x="747559" y="2307725"/>
                  <a:pt x="779452" y="2304744"/>
                  <a:pt x="811837" y="2304217"/>
                </a:cubicBezTo>
                <a:close/>
                <a:moveTo>
                  <a:pt x="8305836" y="1608087"/>
                </a:moveTo>
                <a:cubicBezTo>
                  <a:pt x="8030646" y="1666766"/>
                  <a:pt x="7815802" y="1879876"/>
                  <a:pt x="7762527" y="2148655"/>
                </a:cubicBezTo>
                <a:cubicBezTo>
                  <a:pt x="8037717" y="2089976"/>
                  <a:pt x="8252560" y="1876866"/>
                  <a:pt x="8305836" y="1608087"/>
                </a:cubicBezTo>
                <a:close/>
                <a:moveTo>
                  <a:pt x="6911971" y="1608087"/>
                </a:moveTo>
                <a:cubicBezTo>
                  <a:pt x="6965247" y="1876866"/>
                  <a:pt x="7180090" y="2089976"/>
                  <a:pt x="7455280" y="2148655"/>
                </a:cubicBezTo>
                <a:cubicBezTo>
                  <a:pt x="7402005" y="1879876"/>
                  <a:pt x="7187161" y="1666766"/>
                  <a:pt x="6911971" y="1608087"/>
                </a:cubicBezTo>
                <a:close/>
                <a:moveTo>
                  <a:pt x="6613685" y="1608087"/>
                </a:moveTo>
                <a:cubicBezTo>
                  <a:pt x="6338495" y="1666766"/>
                  <a:pt x="6123651" y="1879876"/>
                  <a:pt x="6070376" y="2148655"/>
                </a:cubicBezTo>
                <a:cubicBezTo>
                  <a:pt x="6345566" y="2089976"/>
                  <a:pt x="6560409" y="1876866"/>
                  <a:pt x="6613685" y="1608087"/>
                </a:cubicBezTo>
                <a:close/>
                <a:moveTo>
                  <a:pt x="5219820" y="1608087"/>
                </a:moveTo>
                <a:cubicBezTo>
                  <a:pt x="5273096" y="1876866"/>
                  <a:pt x="5487939" y="2089976"/>
                  <a:pt x="5763129" y="2148655"/>
                </a:cubicBezTo>
                <a:cubicBezTo>
                  <a:pt x="5709854" y="1879876"/>
                  <a:pt x="5495010" y="1666766"/>
                  <a:pt x="5219820" y="1608087"/>
                </a:cubicBezTo>
                <a:close/>
                <a:moveTo>
                  <a:pt x="4921534" y="1608087"/>
                </a:moveTo>
                <a:cubicBezTo>
                  <a:pt x="4646344" y="1666766"/>
                  <a:pt x="4431500" y="1879876"/>
                  <a:pt x="4378225" y="2148655"/>
                </a:cubicBezTo>
                <a:cubicBezTo>
                  <a:pt x="4653415" y="2089976"/>
                  <a:pt x="4868259" y="1876866"/>
                  <a:pt x="4921534" y="1608087"/>
                </a:cubicBezTo>
                <a:close/>
                <a:moveTo>
                  <a:pt x="3527669" y="1608087"/>
                </a:moveTo>
                <a:cubicBezTo>
                  <a:pt x="3580945" y="1876866"/>
                  <a:pt x="3795788" y="2089976"/>
                  <a:pt x="4070978" y="2148655"/>
                </a:cubicBezTo>
                <a:cubicBezTo>
                  <a:pt x="4017703" y="1879876"/>
                  <a:pt x="3802859" y="1666766"/>
                  <a:pt x="3527669" y="1608087"/>
                </a:cubicBezTo>
                <a:close/>
                <a:moveTo>
                  <a:pt x="3229383" y="1608087"/>
                </a:moveTo>
                <a:cubicBezTo>
                  <a:pt x="2954193" y="1666766"/>
                  <a:pt x="2739349" y="1879876"/>
                  <a:pt x="2686074" y="2148655"/>
                </a:cubicBezTo>
                <a:cubicBezTo>
                  <a:pt x="2961264" y="2089976"/>
                  <a:pt x="3176107" y="1876866"/>
                  <a:pt x="3229383" y="1608087"/>
                </a:cubicBezTo>
                <a:close/>
                <a:moveTo>
                  <a:pt x="1835518" y="1608087"/>
                </a:moveTo>
                <a:cubicBezTo>
                  <a:pt x="1888794" y="1876866"/>
                  <a:pt x="2103637" y="2089976"/>
                  <a:pt x="2378827" y="2148655"/>
                </a:cubicBezTo>
                <a:cubicBezTo>
                  <a:pt x="2325552" y="1879876"/>
                  <a:pt x="2110708" y="1666766"/>
                  <a:pt x="1835518" y="1608087"/>
                </a:cubicBezTo>
                <a:close/>
                <a:moveTo>
                  <a:pt x="1537232" y="1608087"/>
                </a:moveTo>
                <a:cubicBezTo>
                  <a:pt x="1262042" y="1666766"/>
                  <a:pt x="1047198" y="1879876"/>
                  <a:pt x="993923" y="2148655"/>
                </a:cubicBezTo>
                <a:cubicBezTo>
                  <a:pt x="1269113" y="2089976"/>
                  <a:pt x="1483956" y="1876866"/>
                  <a:pt x="1537232" y="1608087"/>
                </a:cubicBezTo>
                <a:close/>
                <a:moveTo>
                  <a:pt x="143367" y="1608087"/>
                </a:moveTo>
                <a:cubicBezTo>
                  <a:pt x="196643" y="1876866"/>
                  <a:pt x="411486" y="2089976"/>
                  <a:pt x="686676" y="2148655"/>
                </a:cubicBezTo>
                <a:cubicBezTo>
                  <a:pt x="633401" y="1879876"/>
                  <a:pt x="418557" y="1666766"/>
                  <a:pt x="143367" y="1608087"/>
                </a:cubicBezTo>
                <a:close/>
                <a:moveTo>
                  <a:pt x="8461873" y="1464394"/>
                </a:moveTo>
                <a:lnTo>
                  <a:pt x="8478960" y="1466004"/>
                </a:lnTo>
                <a:cubicBezTo>
                  <a:pt x="8511346" y="1466527"/>
                  <a:pt x="8543239" y="1469485"/>
                  <a:pt x="8574422" y="1474998"/>
                </a:cubicBezTo>
                <a:cubicBezTo>
                  <a:pt x="8579998" y="1474582"/>
                  <a:pt x="8585326" y="1475523"/>
                  <a:pt x="8590635" y="1476525"/>
                </a:cubicBezTo>
                <a:lnTo>
                  <a:pt x="8590752" y="1477664"/>
                </a:lnTo>
                <a:cubicBezTo>
                  <a:pt x="8815033" y="1514497"/>
                  <a:pt x="9008920" y="1637126"/>
                  <a:pt x="9135069" y="1809390"/>
                </a:cubicBezTo>
                <a:lnTo>
                  <a:pt x="9139239" y="1816149"/>
                </a:lnTo>
                <a:lnTo>
                  <a:pt x="9139239" y="2119309"/>
                </a:lnTo>
                <a:lnTo>
                  <a:pt x="9120077" y="2050665"/>
                </a:lnTo>
                <a:cubicBezTo>
                  <a:pt x="9039502" y="1829012"/>
                  <a:pt x="8844913" y="1659431"/>
                  <a:pt x="8604122" y="1608087"/>
                </a:cubicBezTo>
                <a:cubicBezTo>
                  <a:pt x="8650738" y="1843269"/>
                  <a:pt x="8821055" y="2035829"/>
                  <a:pt x="9047261" y="2119605"/>
                </a:cubicBezTo>
                <a:lnTo>
                  <a:pt x="9139239" y="2146279"/>
                </a:lnTo>
                <a:lnTo>
                  <a:pt x="9139239" y="2273778"/>
                </a:lnTo>
                <a:lnTo>
                  <a:pt x="9030179" y="2246972"/>
                </a:lnTo>
                <a:cubicBezTo>
                  <a:pt x="8735297" y="2149386"/>
                  <a:pt x="8514628" y="1897812"/>
                  <a:pt x="8470637" y="1591480"/>
                </a:cubicBezTo>
                <a:cubicBezTo>
                  <a:pt x="8470469" y="1591427"/>
                  <a:pt x="8470301" y="1591423"/>
                  <a:pt x="8470131" y="1591418"/>
                </a:cubicBezTo>
                <a:lnTo>
                  <a:pt x="8469593" y="1584794"/>
                </a:lnTo>
                <a:cubicBezTo>
                  <a:pt x="8464534" y="1554782"/>
                  <a:pt x="8462083" y="1524133"/>
                  <a:pt x="8462126" y="1493044"/>
                </a:cubicBezTo>
                <a:cubicBezTo>
                  <a:pt x="8460814" y="1487460"/>
                  <a:pt x="8460755" y="1481838"/>
                  <a:pt x="8460755" y="1476202"/>
                </a:cubicBezTo>
                <a:lnTo>
                  <a:pt x="8461349" y="1464852"/>
                </a:lnTo>
                <a:lnTo>
                  <a:pt x="8461847" y="1464884"/>
                </a:lnTo>
                <a:close/>
                <a:moveTo>
                  <a:pt x="8448085" y="1464394"/>
                </a:moveTo>
                <a:lnTo>
                  <a:pt x="8448111" y="1464884"/>
                </a:lnTo>
                <a:lnTo>
                  <a:pt x="8448609" y="1464852"/>
                </a:lnTo>
                <a:lnTo>
                  <a:pt x="8449203" y="1476202"/>
                </a:lnTo>
                <a:cubicBezTo>
                  <a:pt x="8449203" y="1481838"/>
                  <a:pt x="8449144" y="1487460"/>
                  <a:pt x="8447832" y="1493044"/>
                </a:cubicBezTo>
                <a:cubicBezTo>
                  <a:pt x="8447875" y="1524133"/>
                  <a:pt x="8445424" y="1554782"/>
                  <a:pt x="8440365" y="1584794"/>
                </a:cubicBezTo>
                <a:lnTo>
                  <a:pt x="8439827" y="1591418"/>
                </a:lnTo>
                <a:cubicBezTo>
                  <a:pt x="8439657" y="1591423"/>
                  <a:pt x="8439489" y="1591427"/>
                  <a:pt x="8439321" y="1591480"/>
                </a:cubicBezTo>
                <a:cubicBezTo>
                  <a:pt x="8389046" y="1941574"/>
                  <a:pt x="8108007" y="2220146"/>
                  <a:pt x="7749156" y="2279078"/>
                </a:cubicBezTo>
                <a:lnTo>
                  <a:pt x="7749040" y="2280217"/>
                </a:lnTo>
                <a:cubicBezTo>
                  <a:pt x="7743729" y="2281220"/>
                  <a:pt x="7738400" y="2282161"/>
                  <a:pt x="7732823" y="2281745"/>
                </a:cubicBezTo>
                <a:cubicBezTo>
                  <a:pt x="7701651" y="2287255"/>
                  <a:pt x="7669771" y="2290213"/>
                  <a:pt x="7637396" y="2290736"/>
                </a:cubicBezTo>
                <a:lnTo>
                  <a:pt x="7620278" y="2292349"/>
                </a:lnTo>
                <a:lnTo>
                  <a:pt x="7620252" y="2291858"/>
                </a:lnTo>
                <a:lnTo>
                  <a:pt x="7619753" y="2291891"/>
                </a:lnTo>
                <a:cubicBezTo>
                  <a:pt x="7619187" y="2288119"/>
                  <a:pt x="7619160" y="2284333"/>
                  <a:pt x="7619160" y="2280541"/>
                </a:cubicBezTo>
                <a:cubicBezTo>
                  <a:pt x="7619160" y="2274903"/>
                  <a:pt x="7619219" y="2269279"/>
                  <a:pt x="7620531" y="2263693"/>
                </a:cubicBezTo>
                <a:cubicBezTo>
                  <a:pt x="7620488" y="2232611"/>
                  <a:pt x="7622938" y="2201969"/>
                  <a:pt x="7627995" y="2171962"/>
                </a:cubicBezTo>
                <a:lnTo>
                  <a:pt x="7628535" y="2165325"/>
                </a:lnTo>
                <a:cubicBezTo>
                  <a:pt x="7628704" y="2165320"/>
                  <a:pt x="7628873" y="2165315"/>
                  <a:pt x="7629040" y="2165262"/>
                </a:cubicBezTo>
                <a:cubicBezTo>
                  <a:pt x="7679317" y="1815167"/>
                  <a:pt x="7960356" y="1536596"/>
                  <a:pt x="8319206" y="1477664"/>
                </a:cubicBezTo>
                <a:lnTo>
                  <a:pt x="8319323" y="1476525"/>
                </a:lnTo>
                <a:cubicBezTo>
                  <a:pt x="8324632" y="1475523"/>
                  <a:pt x="8329960" y="1474582"/>
                  <a:pt x="8335536" y="1474998"/>
                </a:cubicBezTo>
                <a:cubicBezTo>
                  <a:pt x="8366719" y="1469485"/>
                  <a:pt x="8398612" y="1466527"/>
                  <a:pt x="8430998" y="1466004"/>
                </a:cubicBezTo>
                <a:close/>
                <a:moveTo>
                  <a:pt x="6769722" y="1464394"/>
                </a:moveTo>
                <a:lnTo>
                  <a:pt x="6786810" y="1466004"/>
                </a:lnTo>
                <a:cubicBezTo>
                  <a:pt x="6819195" y="1466527"/>
                  <a:pt x="6851088" y="1469485"/>
                  <a:pt x="6882271" y="1474998"/>
                </a:cubicBezTo>
                <a:cubicBezTo>
                  <a:pt x="6887847" y="1474582"/>
                  <a:pt x="6893175" y="1475523"/>
                  <a:pt x="6898484" y="1476525"/>
                </a:cubicBezTo>
                <a:lnTo>
                  <a:pt x="6898601" y="1477664"/>
                </a:lnTo>
                <a:cubicBezTo>
                  <a:pt x="7257451" y="1536596"/>
                  <a:pt x="7538490" y="1815167"/>
                  <a:pt x="7588766" y="2165262"/>
                </a:cubicBezTo>
                <a:cubicBezTo>
                  <a:pt x="7588934" y="2165315"/>
                  <a:pt x="7589103" y="2165320"/>
                  <a:pt x="7589272" y="2165325"/>
                </a:cubicBezTo>
                <a:lnTo>
                  <a:pt x="7589812" y="2171962"/>
                </a:lnTo>
                <a:cubicBezTo>
                  <a:pt x="7594869" y="2201969"/>
                  <a:pt x="7597319" y="2232611"/>
                  <a:pt x="7597276" y="2263693"/>
                </a:cubicBezTo>
                <a:cubicBezTo>
                  <a:pt x="7598588" y="2269279"/>
                  <a:pt x="7598647" y="2274903"/>
                  <a:pt x="7598647" y="2280541"/>
                </a:cubicBezTo>
                <a:cubicBezTo>
                  <a:pt x="7598647" y="2284333"/>
                  <a:pt x="7598620" y="2288119"/>
                  <a:pt x="7598054" y="2291891"/>
                </a:cubicBezTo>
                <a:lnTo>
                  <a:pt x="7597555" y="2291858"/>
                </a:lnTo>
                <a:lnTo>
                  <a:pt x="7597529" y="2292349"/>
                </a:lnTo>
                <a:lnTo>
                  <a:pt x="7580411" y="2290736"/>
                </a:lnTo>
                <a:cubicBezTo>
                  <a:pt x="7548036" y="2290213"/>
                  <a:pt x="7516156" y="2287255"/>
                  <a:pt x="7484984" y="2281745"/>
                </a:cubicBezTo>
                <a:cubicBezTo>
                  <a:pt x="7479407" y="2282161"/>
                  <a:pt x="7474078" y="2281220"/>
                  <a:pt x="7468767" y="2280217"/>
                </a:cubicBezTo>
                <a:lnTo>
                  <a:pt x="7468651" y="2279078"/>
                </a:lnTo>
                <a:cubicBezTo>
                  <a:pt x="7109800" y="2220146"/>
                  <a:pt x="6828761" y="1941574"/>
                  <a:pt x="6778486" y="1591480"/>
                </a:cubicBezTo>
                <a:cubicBezTo>
                  <a:pt x="6778318" y="1591427"/>
                  <a:pt x="6778150" y="1591423"/>
                  <a:pt x="6777980" y="1591418"/>
                </a:cubicBezTo>
                <a:lnTo>
                  <a:pt x="6777442" y="1584794"/>
                </a:lnTo>
                <a:cubicBezTo>
                  <a:pt x="6772383" y="1554782"/>
                  <a:pt x="6769933" y="1524133"/>
                  <a:pt x="6769975" y="1493044"/>
                </a:cubicBezTo>
                <a:cubicBezTo>
                  <a:pt x="6768663" y="1487460"/>
                  <a:pt x="6768604" y="1481838"/>
                  <a:pt x="6768604" y="1476202"/>
                </a:cubicBezTo>
                <a:lnTo>
                  <a:pt x="6769198" y="1464852"/>
                </a:lnTo>
                <a:lnTo>
                  <a:pt x="6769696" y="1464884"/>
                </a:lnTo>
                <a:close/>
                <a:moveTo>
                  <a:pt x="6755934" y="1464394"/>
                </a:moveTo>
                <a:lnTo>
                  <a:pt x="6755960" y="1464884"/>
                </a:lnTo>
                <a:lnTo>
                  <a:pt x="6756458" y="1464852"/>
                </a:lnTo>
                <a:lnTo>
                  <a:pt x="6757052" y="1476202"/>
                </a:lnTo>
                <a:cubicBezTo>
                  <a:pt x="6757052" y="1481838"/>
                  <a:pt x="6756994" y="1487460"/>
                  <a:pt x="6755682" y="1493044"/>
                </a:cubicBezTo>
                <a:cubicBezTo>
                  <a:pt x="6755724" y="1524133"/>
                  <a:pt x="6753273" y="1554782"/>
                  <a:pt x="6748215" y="1584794"/>
                </a:cubicBezTo>
                <a:lnTo>
                  <a:pt x="6747676" y="1591418"/>
                </a:lnTo>
                <a:cubicBezTo>
                  <a:pt x="6747507" y="1591423"/>
                  <a:pt x="6747338" y="1591427"/>
                  <a:pt x="6747171" y="1591480"/>
                </a:cubicBezTo>
                <a:cubicBezTo>
                  <a:pt x="6696895" y="1941574"/>
                  <a:pt x="6415856" y="2220146"/>
                  <a:pt x="6057005" y="2279078"/>
                </a:cubicBezTo>
                <a:lnTo>
                  <a:pt x="6056889" y="2280217"/>
                </a:lnTo>
                <a:cubicBezTo>
                  <a:pt x="6051578" y="2281220"/>
                  <a:pt x="6046249" y="2282161"/>
                  <a:pt x="6040672" y="2281745"/>
                </a:cubicBezTo>
                <a:cubicBezTo>
                  <a:pt x="6009500" y="2287255"/>
                  <a:pt x="5977620" y="2290213"/>
                  <a:pt x="5945246" y="2290736"/>
                </a:cubicBezTo>
                <a:lnTo>
                  <a:pt x="5928127" y="2292349"/>
                </a:lnTo>
                <a:lnTo>
                  <a:pt x="5928101" y="2291858"/>
                </a:lnTo>
                <a:lnTo>
                  <a:pt x="5927602" y="2291891"/>
                </a:lnTo>
                <a:cubicBezTo>
                  <a:pt x="5927036" y="2288119"/>
                  <a:pt x="5927009" y="2284333"/>
                  <a:pt x="5927009" y="2280541"/>
                </a:cubicBezTo>
                <a:cubicBezTo>
                  <a:pt x="5927009" y="2274903"/>
                  <a:pt x="5927068" y="2269279"/>
                  <a:pt x="5928380" y="2263693"/>
                </a:cubicBezTo>
                <a:cubicBezTo>
                  <a:pt x="5928338" y="2232611"/>
                  <a:pt x="5930787" y="2201969"/>
                  <a:pt x="5935844" y="2171962"/>
                </a:cubicBezTo>
                <a:lnTo>
                  <a:pt x="5936384" y="2165325"/>
                </a:lnTo>
                <a:cubicBezTo>
                  <a:pt x="5936553" y="2165320"/>
                  <a:pt x="5936722" y="2165315"/>
                  <a:pt x="5936890" y="2165262"/>
                </a:cubicBezTo>
                <a:cubicBezTo>
                  <a:pt x="5987166" y="1815167"/>
                  <a:pt x="6268205" y="1536596"/>
                  <a:pt x="6627056" y="1477664"/>
                </a:cubicBezTo>
                <a:lnTo>
                  <a:pt x="6627173" y="1476525"/>
                </a:lnTo>
                <a:cubicBezTo>
                  <a:pt x="6632481" y="1475523"/>
                  <a:pt x="6637809" y="1474582"/>
                  <a:pt x="6643385" y="1474998"/>
                </a:cubicBezTo>
                <a:cubicBezTo>
                  <a:pt x="6674569" y="1469485"/>
                  <a:pt x="6706461" y="1466527"/>
                  <a:pt x="6738847" y="1466004"/>
                </a:cubicBezTo>
                <a:close/>
                <a:moveTo>
                  <a:pt x="5077571" y="1464394"/>
                </a:moveTo>
                <a:lnTo>
                  <a:pt x="5094659" y="1466004"/>
                </a:lnTo>
                <a:cubicBezTo>
                  <a:pt x="5127044" y="1466527"/>
                  <a:pt x="5158937" y="1469485"/>
                  <a:pt x="5190120" y="1474998"/>
                </a:cubicBezTo>
                <a:cubicBezTo>
                  <a:pt x="5195696" y="1474582"/>
                  <a:pt x="5201024" y="1475523"/>
                  <a:pt x="5206334" y="1476525"/>
                </a:cubicBezTo>
                <a:lnTo>
                  <a:pt x="5206450" y="1477664"/>
                </a:lnTo>
                <a:cubicBezTo>
                  <a:pt x="5565300" y="1536596"/>
                  <a:pt x="5846339" y="1815167"/>
                  <a:pt x="5896616" y="2165262"/>
                </a:cubicBezTo>
                <a:cubicBezTo>
                  <a:pt x="5896783" y="2165315"/>
                  <a:pt x="5896953" y="2165320"/>
                  <a:pt x="5897121" y="2165325"/>
                </a:cubicBezTo>
                <a:lnTo>
                  <a:pt x="5897662" y="2171962"/>
                </a:lnTo>
                <a:cubicBezTo>
                  <a:pt x="5902718" y="2201969"/>
                  <a:pt x="5905168" y="2232611"/>
                  <a:pt x="5905126" y="2263693"/>
                </a:cubicBezTo>
                <a:cubicBezTo>
                  <a:pt x="5906438" y="2269279"/>
                  <a:pt x="5906496" y="2274903"/>
                  <a:pt x="5906496" y="2280541"/>
                </a:cubicBezTo>
                <a:cubicBezTo>
                  <a:pt x="5906496" y="2284333"/>
                  <a:pt x="5906469" y="2288119"/>
                  <a:pt x="5905903" y="2291891"/>
                </a:cubicBezTo>
                <a:lnTo>
                  <a:pt x="5905404" y="2291858"/>
                </a:lnTo>
                <a:lnTo>
                  <a:pt x="5905378" y="2292349"/>
                </a:lnTo>
                <a:lnTo>
                  <a:pt x="5888260" y="2290736"/>
                </a:lnTo>
                <a:cubicBezTo>
                  <a:pt x="5855886" y="2290213"/>
                  <a:pt x="5824005" y="2287255"/>
                  <a:pt x="5792833" y="2281745"/>
                </a:cubicBezTo>
                <a:cubicBezTo>
                  <a:pt x="5787256" y="2282161"/>
                  <a:pt x="5781927" y="2281220"/>
                  <a:pt x="5776617" y="2280217"/>
                </a:cubicBezTo>
                <a:lnTo>
                  <a:pt x="5776501" y="2279078"/>
                </a:lnTo>
                <a:cubicBezTo>
                  <a:pt x="5417649" y="2220146"/>
                  <a:pt x="5136610" y="1941574"/>
                  <a:pt x="5086335" y="1591480"/>
                </a:cubicBezTo>
                <a:cubicBezTo>
                  <a:pt x="5086167" y="1591427"/>
                  <a:pt x="5085999" y="1591423"/>
                  <a:pt x="5085830" y="1591418"/>
                </a:cubicBezTo>
                <a:lnTo>
                  <a:pt x="5085291" y="1584794"/>
                </a:lnTo>
                <a:cubicBezTo>
                  <a:pt x="5080233" y="1554782"/>
                  <a:pt x="5077782" y="1524133"/>
                  <a:pt x="5077824" y="1493044"/>
                </a:cubicBezTo>
                <a:cubicBezTo>
                  <a:pt x="5076512" y="1487460"/>
                  <a:pt x="5076453" y="1481838"/>
                  <a:pt x="5076453" y="1476202"/>
                </a:cubicBezTo>
                <a:lnTo>
                  <a:pt x="5077047" y="1464852"/>
                </a:lnTo>
                <a:lnTo>
                  <a:pt x="5077545" y="1464884"/>
                </a:lnTo>
                <a:close/>
                <a:moveTo>
                  <a:pt x="5063783" y="1464394"/>
                </a:moveTo>
                <a:lnTo>
                  <a:pt x="5063809" y="1464884"/>
                </a:lnTo>
                <a:lnTo>
                  <a:pt x="5064307" y="1464852"/>
                </a:lnTo>
                <a:lnTo>
                  <a:pt x="5064902" y="1476202"/>
                </a:lnTo>
                <a:cubicBezTo>
                  <a:pt x="5064902" y="1481838"/>
                  <a:pt x="5064842" y="1487460"/>
                  <a:pt x="5063530" y="1493044"/>
                </a:cubicBezTo>
                <a:cubicBezTo>
                  <a:pt x="5063572" y="1524133"/>
                  <a:pt x="5061122" y="1554782"/>
                  <a:pt x="5056063" y="1584794"/>
                </a:cubicBezTo>
                <a:lnTo>
                  <a:pt x="5055525" y="1591418"/>
                </a:lnTo>
                <a:cubicBezTo>
                  <a:pt x="5055355" y="1591423"/>
                  <a:pt x="5055187" y="1591427"/>
                  <a:pt x="5055019" y="1591480"/>
                </a:cubicBezTo>
                <a:cubicBezTo>
                  <a:pt x="5004744" y="1941574"/>
                  <a:pt x="4723705" y="2220146"/>
                  <a:pt x="4364853" y="2279078"/>
                </a:cubicBezTo>
                <a:lnTo>
                  <a:pt x="4364737" y="2280217"/>
                </a:lnTo>
                <a:cubicBezTo>
                  <a:pt x="4359427" y="2281220"/>
                  <a:pt x="4354098" y="2282161"/>
                  <a:pt x="4348521" y="2281745"/>
                </a:cubicBezTo>
                <a:cubicBezTo>
                  <a:pt x="4317350" y="2287255"/>
                  <a:pt x="4285468" y="2290213"/>
                  <a:pt x="4253094" y="2290736"/>
                </a:cubicBezTo>
                <a:lnTo>
                  <a:pt x="4235976" y="2292349"/>
                </a:lnTo>
                <a:lnTo>
                  <a:pt x="4235950" y="2291858"/>
                </a:lnTo>
                <a:lnTo>
                  <a:pt x="4235451" y="2291891"/>
                </a:lnTo>
                <a:cubicBezTo>
                  <a:pt x="4234885" y="2288119"/>
                  <a:pt x="4234858" y="2284333"/>
                  <a:pt x="4234858" y="2280541"/>
                </a:cubicBezTo>
                <a:cubicBezTo>
                  <a:pt x="4234858" y="2274903"/>
                  <a:pt x="4234916" y="2269279"/>
                  <a:pt x="4236228" y="2263693"/>
                </a:cubicBezTo>
                <a:cubicBezTo>
                  <a:pt x="4236186" y="2232611"/>
                  <a:pt x="4238636" y="2201969"/>
                  <a:pt x="4243692" y="2171962"/>
                </a:cubicBezTo>
                <a:lnTo>
                  <a:pt x="4244233" y="2165325"/>
                </a:lnTo>
                <a:cubicBezTo>
                  <a:pt x="4244401" y="2165320"/>
                  <a:pt x="4244571" y="2165315"/>
                  <a:pt x="4244738" y="2165262"/>
                </a:cubicBezTo>
                <a:cubicBezTo>
                  <a:pt x="4295015" y="1815167"/>
                  <a:pt x="4576054" y="1536596"/>
                  <a:pt x="4934904" y="1477664"/>
                </a:cubicBezTo>
                <a:lnTo>
                  <a:pt x="4935021" y="1476525"/>
                </a:lnTo>
                <a:cubicBezTo>
                  <a:pt x="4940330" y="1475523"/>
                  <a:pt x="4945658" y="1474582"/>
                  <a:pt x="4951234" y="1474998"/>
                </a:cubicBezTo>
                <a:cubicBezTo>
                  <a:pt x="4982417" y="1469485"/>
                  <a:pt x="5014310" y="1466527"/>
                  <a:pt x="5046695" y="1466004"/>
                </a:cubicBezTo>
                <a:close/>
                <a:moveTo>
                  <a:pt x="3385420" y="1464394"/>
                </a:moveTo>
                <a:lnTo>
                  <a:pt x="3402507" y="1466004"/>
                </a:lnTo>
                <a:cubicBezTo>
                  <a:pt x="3434893" y="1466527"/>
                  <a:pt x="3466785" y="1469485"/>
                  <a:pt x="3497969" y="1474998"/>
                </a:cubicBezTo>
                <a:cubicBezTo>
                  <a:pt x="3503545" y="1474582"/>
                  <a:pt x="3508873" y="1475523"/>
                  <a:pt x="3514181" y="1476525"/>
                </a:cubicBezTo>
                <a:lnTo>
                  <a:pt x="3514298" y="1477664"/>
                </a:lnTo>
                <a:cubicBezTo>
                  <a:pt x="3873149" y="1536596"/>
                  <a:pt x="4154188" y="1815167"/>
                  <a:pt x="4204464" y="2165262"/>
                </a:cubicBezTo>
                <a:cubicBezTo>
                  <a:pt x="4204632" y="2165315"/>
                  <a:pt x="4204801" y="2165320"/>
                  <a:pt x="4204970" y="2165325"/>
                </a:cubicBezTo>
                <a:lnTo>
                  <a:pt x="4205510" y="2171962"/>
                </a:lnTo>
                <a:cubicBezTo>
                  <a:pt x="4210567" y="2201969"/>
                  <a:pt x="4213016" y="2232611"/>
                  <a:pt x="4212974" y="2263693"/>
                </a:cubicBezTo>
                <a:cubicBezTo>
                  <a:pt x="4214286" y="2269279"/>
                  <a:pt x="4214345" y="2274903"/>
                  <a:pt x="4214345" y="2280541"/>
                </a:cubicBezTo>
                <a:cubicBezTo>
                  <a:pt x="4214345" y="2284333"/>
                  <a:pt x="4214318" y="2288119"/>
                  <a:pt x="4213752" y="2291891"/>
                </a:cubicBezTo>
                <a:lnTo>
                  <a:pt x="4213253" y="2291858"/>
                </a:lnTo>
                <a:lnTo>
                  <a:pt x="4213227" y="2292349"/>
                </a:lnTo>
                <a:lnTo>
                  <a:pt x="4196108" y="2290736"/>
                </a:lnTo>
                <a:cubicBezTo>
                  <a:pt x="4163734" y="2290213"/>
                  <a:pt x="4131854" y="2287255"/>
                  <a:pt x="4100682" y="2281745"/>
                </a:cubicBezTo>
                <a:cubicBezTo>
                  <a:pt x="4095105" y="2282161"/>
                  <a:pt x="4089776" y="2281220"/>
                  <a:pt x="4084465" y="2280217"/>
                </a:cubicBezTo>
                <a:lnTo>
                  <a:pt x="4084349" y="2279078"/>
                </a:lnTo>
                <a:cubicBezTo>
                  <a:pt x="3725498" y="2220146"/>
                  <a:pt x="3444459" y="1941574"/>
                  <a:pt x="3394183" y="1591480"/>
                </a:cubicBezTo>
                <a:cubicBezTo>
                  <a:pt x="3394016" y="1591427"/>
                  <a:pt x="3393847" y="1591423"/>
                  <a:pt x="3393678" y="1591418"/>
                </a:cubicBezTo>
                <a:lnTo>
                  <a:pt x="3393139" y="1584794"/>
                </a:lnTo>
                <a:cubicBezTo>
                  <a:pt x="3388081" y="1554782"/>
                  <a:pt x="3385630" y="1524133"/>
                  <a:pt x="3385672" y="1493044"/>
                </a:cubicBezTo>
                <a:cubicBezTo>
                  <a:pt x="3384360" y="1487460"/>
                  <a:pt x="3384302" y="1481838"/>
                  <a:pt x="3384302" y="1476202"/>
                </a:cubicBezTo>
                <a:lnTo>
                  <a:pt x="3384896" y="1464852"/>
                </a:lnTo>
                <a:lnTo>
                  <a:pt x="3385394" y="1464884"/>
                </a:lnTo>
                <a:close/>
                <a:moveTo>
                  <a:pt x="3371632" y="1464394"/>
                </a:moveTo>
                <a:lnTo>
                  <a:pt x="3371658" y="1464884"/>
                </a:lnTo>
                <a:lnTo>
                  <a:pt x="3372156" y="1464852"/>
                </a:lnTo>
                <a:lnTo>
                  <a:pt x="3372750" y="1476202"/>
                </a:lnTo>
                <a:cubicBezTo>
                  <a:pt x="3372750" y="1481838"/>
                  <a:pt x="3372691" y="1487460"/>
                  <a:pt x="3371379" y="1493044"/>
                </a:cubicBezTo>
                <a:cubicBezTo>
                  <a:pt x="3371421" y="1524133"/>
                  <a:pt x="3368971" y="1554782"/>
                  <a:pt x="3363912" y="1584794"/>
                </a:cubicBezTo>
                <a:lnTo>
                  <a:pt x="3363374" y="1591418"/>
                </a:lnTo>
                <a:cubicBezTo>
                  <a:pt x="3363204" y="1591423"/>
                  <a:pt x="3363036" y="1591427"/>
                  <a:pt x="3362868" y="1591480"/>
                </a:cubicBezTo>
                <a:cubicBezTo>
                  <a:pt x="3312593" y="1941574"/>
                  <a:pt x="3031554" y="2220146"/>
                  <a:pt x="2672703" y="2279078"/>
                </a:cubicBezTo>
                <a:lnTo>
                  <a:pt x="2672586" y="2280217"/>
                </a:lnTo>
                <a:cubicBezTo>
                  <a:pt x="2667276" y="2281220"/>
                  <a:pt x="2661947" y="2282161"/>
                  <a:pt x="2656370" y="2281745"/>
                </a:cubicBezTo>
                <a:cubicBezTo>
                  <a:pt x="2625198" y="2287255"/>
                  <a:pt x="2593318" y="2290213"/>
                  <a:pt x="2560943" y="2290736"/>
                </a:cubicBezTo>
                <a:lnTo>
                  <a:pt x="2543825" y="2292349"/>
                </a:lnTo>
                <a:lnTo>
                  <a:pt x="2543799" y="2291858"/>
                </a:lnTo>
                <a:lnTo>
                  <a:pt x="2543300" y="2291891"/>
                </a:lnTo>
                <a:cubicBezTo>
                  <a:pt x="2542734" y="2288119"/>
                  <a:pt x="2542707" y="2284333"/>
                  <a:pt x="2542707" y="2280541"/>
                </a:cubicBezTo>
                <a:cubicBezTo>
                  <a:pt x="2542707" y="2274903"/>
                  <a:pt x="2542765" y="2269279"/>
                  <a:pt x="2544077" y="2263693"/>
                </a:cubicBezTo>
                <a:cubicBezTo>
                  <a:pt x="2544035" y="2232611"/>
                  <a:pt x="2546485" y="2201969"/>
                  <a:pt x="2551541" y="2171962"/>
                </a:cubicBezTo>
                <a:lnTo>
                  <a:pt x="2552082" y="2165325"/>
                </a:lnTo>
                <a:cubicBezTo>
                  <a:pt x="2552250" y="2165320"/>
                  <a:pt x="2552420" y="2165315"/>
                  <a:pt x="2552587" y="2165262"/>
                </a:cubicBezTo>
                <a:cubicBezTo>
                  <a:pt x="2602864" y="1815167"/>
                  <a:pt x="2883903" y="1536596"/>
                  <a:pt x="3242753" y="1477664"/>
                </a:cubicBezTo>
                <a:lnTo>
                  <a:pt x="3242870" y="1476525"/>
                </a:lnTo>
                <a:cubicBezTo>
                  <a:pt x="3248179" y="1475523"/>
                  <a:pt x="3253507" y="1474582"/>
                  <a:pt x="3259083" y="1474998"/>
                </a:cubicBezTo>
                <a:cubicBezTo>
                  <a:pt x="3290266" y="1469485"/>
                  <a:pt x="3322159" y="1466527"/>
                  <a:pt x="3354544" y="1466004"/>
                </a:cubicBezTo>
                <a:close/>
                <a:moveTo>
                  <a:pt x="1693269" y="1464394"/>
                </a:moveTo>
                <a:lnTo>
                  <a:pt x="1710356" y="1466004"/>
                </a:lnTo>
                <a:cubicBezTo>
                  <a:pt x="1742742" y="1466527"/>
                  <a:pt x="1774634" y="1469485"/>
                  <a:pt x="1805818" y="1474998"/>
                </a:cubicBezTo>
                <a:cubicBezTo>
                  <a:pt x="1811394" y="1474582"/>
                  <a:pt x="1816722" y="1475523"/>
                  <a:pt x="1822030" y="1476525"/>
                </a:cubicBezTo>
                <a:lnTo>
                  <a:pt x="1822148" y="1477664"/>
                </a:lnTo>
                <a:cubicBezTo>
                  <a:pt x="2180998" y="1536596"/>
                  <a:pt x="2462037" y="1815167"/>
                  <a:pt x="2512313" y="2165262"/>
                </a:cubicBezTo>
                <a:cubicBezTo>
                  <a:pt x="2512481" y="2165315"/>
                  <a:pt x="2512650" y="2165320"/>
                  <a:pt x="2512819" y="2165325"/>
                </a:cubicBezTo>
                <a:lnTo>
                  <a:pt x="2513359" y="2171962"/>
                </a:lnTo>
                <a:cubicBezTo>
                  <a:pt x="2518416" y="2201969"/>
                  <a:pt x="2520865" y="2232611"/>
                  <a:pt x="2520823" y="2263693"/>
                </a:cubicBezTo>
                <a:cubicBezTo>
                  <a:pt x="2522135" y="2269279"/>
                  <a:pt x="2522194" y="2274903"/>
                  <a:pt x="2522194" y="2280541"/>
                </a:cubicBezTo>
                <a:cubicBezTo>
                  <a:pt x="2522194" y="2284333"/>
                  <a:pt x="2522167" y="2288119"/>
                  <a:pt x="2521601" y="2291891"/>
                </a:cubicBezTo>
                <a:lnTo>
                  <a:pt x="2521102" y="2291858"/>
                </a:lnTo>
                <a:lnTo>
                  <a:pt x="2521076" y="2292349"/>
                </a:lnTo>
                <a:lnTo>
                  <a:pt x="2503957" y="2290736"/>
                </a:lnTo>
                <a:cubicBezTo>
                  <a:pt x="2471583" y="2290213"/>
                  <a:pt x="2439703" y="2287255"/>
                  <a:pt x="2408531" y="2281745"/>
                </a:cubicBezTo>
                <a:cubicBezTo>
                  <a:pt x="2402954" y="2282161"/>
                  <a:pt x="2397625" y="2281220"/>
                  <a:pt x="2392314" y="2280217"/>
                </a:cubicBezTo>
                <a:lnTo>
                  <a:pt x="2392198" y="2279078"/>
                </a:lnTo>
                <a:cubicBezTo>
                  <a:pt x="2033347" y="2220146"/>
                  <a:pt x="1752308" y="1941574"/>
                  <a:pt x="1702032" y="1591480"/>
                </a:cubicBezTo>
                <a:cubicBezTo>
                  <a:pt x="1701865" y="1591427"/>
                  <a:pt x="1701696" y="1591423"/>
                  <a:pt x="1701527" y="1591418"/>
                </a:cubicBezTo>
                <a:lnTo>
                  <a:pt x="1700989" y="1584794"/>
                </a:lnTo>
                <a:cubicBezTo>
                  <a:pt x="1695930" y="1554782"/>
                  <a:pt x="1693479" y="1524133"/>
                  <a:pt x="1693521" y="1493044"/>
                </a:cubicBezTo>
                <a:cubicBezTo>
                  <a:pt x="1692209" y="1487460"/>
                  <a:pt x="1692151" y="1481838"/>
                  <a:pt x="1692151" y="1476202"/>
                </a:cubicBezTo>
                <a:lnTo>
                  <a:pt x="1692745" y="1464852"/>
                </a:lnTo>
                <a:lnTo>
                  <a:pt x="1693243" y="1464884"/>
                </a:lnTo>
                <a:close/>
                <a:moveTo>
                  <a:pt x="1679481" y="1464394"/>
                </a:moveTo>
                <a:lnTo>
                  <a:pt x="1679507" y="1464884"/>
                </a:lnTo>
                <a:lnTo>
                  <a:pt x="1680005" y="1464852"/>
                </a:lnTo>
                <a:lnTo>
                  <a:pt x="1680599" y="1476202"/>
                </a:lnTo>
                <a:cubicBezTo>
                  <a:pt x="1680599" y="1481838"/>
                  <a:pt x="1680540" y="1487460"/>
                  <a:pt x="1679228" y="1493044"/>
                </a:cubicBezTo>
                <a:cubicBezTo>
                  <a:pt x="1679270" y="1524133"/>
                  <a:pt x="1676820" y="1554782"/>
                  <a:pt x="1671761" y="1584794"/>
                </a:cubicBezTo>
                <a:lnTo>
                  <a:pt x="1671223" y="1591418"/>
                </a:lnTo>
                <a:cubicBezTo>
                  <a:pt x="1671053" y="1591423"/>
                  <a:pt x="1670885" y="1591427"/>
                  <a:pt x="1670717" y="1591480"/>
                </a:cubicBezTo>
                <a:cubicBezTo>
                  <a:pt x="1620442" y="1941574"/>
                  <a:pt x="1339403" y="2220146"/>
                  <a:pt x="980552" y="2279078"/>
                </a:cubicBezTo>
                <a:lnTo>
                  <a:pt x="980435" y="2280217"/>
                </a:lnTo>
                <a:cubicBezTo>
                  <a:pt x="975125" y="2281220"/>
                  <a:pt x="969796" y="2282161"/>
                  <a:pt x="964219" y="2281745"/>
                </a:cubicBezTo>
                <a:cubicBezTo>
                  <a:pt x="933047" y="2287255"/>
                  <a:pt x="901167" y="2290213"/>
                  <a:pt x="868792" y="2290736"/>
                </a:cubicBezTo>
                <a:lnTo>
                  <a:pt x="851674" y="2292349"/>
                </a:lnTo>
                <a:lnTo>
                  <a:pt x="851648" y="2291858"/>
                </a:lnTo>
                <a:lnTo>
                  <a:pt x="851149" y="2291891"/>
                </a:lnTo>
                <a:cubicBezTo>
                  <a:pt x="850583" y="2288119"/>
                  <a:pt x="850556" y="2284333"/>
                  <a:pt x="850556" y="2280541"/>
                </a:cubicBezTo>
                <a:cubicBezTo>
                  <a:pt x="850556" y="2274903"/>
                  <a:pt x="850614" y="2269279"/>
                  <a:pt x="851926" y="2263693"/>
                </a:cubicBezTo>
                <a:cubicBezTo>
                  <a:pt x="851884" y="2232611"/>
                  <a:pt x="854334" y="2201969"/>
                  <a:pt x="859390" y="2171962"/>
                </a:cubicBezTo>
                <a:lnTo>
                  <a:pt x="859931" y="2165325"/>
                </a:lnTo>
                <a:cubicBezTo>
                  <a:pt x="860099" y="2165320"/>
                  <a:pt x="860269" y="2165315"/>
                  <a:pt x="860436" y="2165262"/>
                </a:cubicBezTo>
                <a:cubicBezTo>
                  <a:pt x="910713" y="1815167"/>
                  <a:pt x="1191752" y="1536596"/>
                  <a:pt x="1550602" y="1477664"/>
                </a:cubicBezTo>
                <a:lnTo>
                  <a:pt x="1550719" y="1476525"/>
                </a:lnTo>
                <a:cubicBezTo>
                  <a:pt x="1556028" y="1475523"/>
                  <a:pt x="1561356" y="1474582"/>
                  <a:pt x="1566932" y="1474998"/>
                </a:cubicBezTo>
                <a:cubicBezTo>
                  <a:pt x="1598115" y="1469485"/>
                  <a:pt x="1630008" y="1466527"/>
                  <a:pt x="1662393" y="1466004"/>
                </a:cubicBezTo>
                <a:close/>
                <a:moveTo>
                  <a:pt x="1118" y="1464394"/>
                </a:moveTo>
                <a:lnTo>
                  <a:pt x="18205" y="1466004"/>
                </a:lnTo>
                <a:cubicBezTo>
                  <a:pt x="50591" y="1466527"/>
                  <a:pt x="82483" y="1469485"/>
                  <a:pt x="113667" y="1474998"/>
                </a:cubicBezTo>
                <a:cubicBezTo>
                  <a:pt x="119243" y="1474582"/>
                  <a:pt x="124571" y="1475523"/>
                  <a:pt x="129879" y="1476525"/>
                </a:cubicBezTo>
                <a:lnTo>
                  <a:pt x="129997" y="1477664"/>
                </a:lnTo>
                <a:cubicBezTo>
                  <a:pt x="488847" y="1536596"/>
                  <a:pt x="769886" y="1815167"/>
                  <a:pt x="820162" y="2165262"/>
                </a:cubicBezTo>
                <a:cubicBezTo>
                  <a:pt x="820330" y="2165315"/>
                  <a:pt x="820499" y="2165320"/>
                  <a:pt x="820668" y="2165325"/>
                </a:cubicBezTo>
                <a:lnTo>
                  <a:pt x="821208" y="2171962"/>
                </a:lnTo>
                <a:cubicBezTo>
                  <a:pt x="826265" y="2201969"/>
                  <a:pt x="828714" y="2232611"/>
                  <a:pt x="828672" y="2263693"/>
                </a:cubicBezTo>
                <a:cubicBezTo>
                  <a:pt x="829984" y="2269279"/>
                  <a:pt x="830043" y="2274903"/>
                  <a:pt x="830043" y="2280541"/>
                </a:cubicBezTo>
                <a:cubicBezTo>
                  <a:pt x="830043" y="2284333"/>
                  <a:pt x="830016" y="2288119"/>
                  <a:pt x="829450" y="2291891"/>
                </a:cubicBezTo>
                <a:lnTo>
                  <a:pt x="828951" y="2291858"/>
                </a:lnTo>
                <a:lnTo>
                  <a:pt x="828925" y="2292349"/>
                </a:lnTo>
                <a:lnTo>
                  <a:pt x="811806" y="2290736"/>
                </a:lnTo>
                <a:cubicBezTo>
                  <a:pt x="779432" y="2290213"/>
                  <a:pt x="747552" y="2287255"/>
                  <a:pt x="716380" y="2281745"/>
                </a:cubicBezTo>
                <a:cubicBezTo>
                  <a:pt x="710803" y="2282161"/>
                  <a:pt x="705474" y="2281220"/>
                  <a:pt x="700163" y="2280217"/>
                </a:cubicBezTo>
                <a:lnTo>
                  <a:pt x="700047" y="2279078"/>
                </a:lnTo>
                <a:cubicBezTo>
                  <a:pt x="341196" y="2220146"/>
                  <a:pt x="60157" y="1941574"/>
                  <a:pt x="9881" y="1591480"/>
                </a:cubicBezTo>
                <a:cubicBezTo>
                  <a:pt x="9714" y="1591427"/>
                  <a:pt x="9545" y="1591423"/>
                  <a:pt x="9376" y="1591418"/>
                </a:cubicBezTo>
                <a:lnTo>
                  <a:pt x="8837" y="1584794"/>
                </a:lnTo>
                <a:cubicBezTo>
                  <a:pt x="3779" y="1554782"/>
                  <a:pt x="1328" y="1524133"/>
                  <a:pt x="1370" y="1493044"/>
                </a:cubicBezTo>
                <a:cubicBezTo>
                  <a:pt x="58" y="1487460"/>
                  <a:pt x="0" y="1481838"/>
                  <a:pt x="0" y="1476202"/>
                </a:cubicBezTo>
                <a:lnTo>
                  <a:pt x="594" y="1464852"/>
                </a:lnTo>
                <a:lnTo>
                  <a:pt x="1092" y="1464884"/>
                </a:lnTo>
                <a:close/>
                <a:moveTo>
                  <a:pt x="7762529" y="750600"/>
                </a:moveTo>
                <a:cubicBezTo>
                  <a:pt x="7815805" y="1021506"/>
                  <a:pt x="8030648" y="1236303"/>
                  <a:pt x="8305838" y="1295446"/>
                </a:cubicBezTo>
                <a:cubicBezTo>
                  <a:pt x="8252563" y="1024540"/>
                  <a:pt x="8037719" y="809743"/>
                  <a:pt x="7762529" y="750600"/>
                </a:cubicBezTo>
                <a:close/>
                <a:moveTo>
                  <a:pt x="7455280" y="750600"/>
                </a:moveTo>
                <a:cubicBezTo>
                  <a:pt x="7180090" y="809743"/>
                  <a:pt x="6965246" y="1024540"/>
                  <a:pt x="6911971" y="1295446"/>
                </a:cubicBezTo>
                <a:cubicBezTo>
                  <a:pt x="7187161" y="1236303"/>
                  <a:pt x="7402004" y="1021506"/>
                  <a:pt x="7455280" y="750600"/>
                </a:cubicBezTo>
                <a:close/>
                <a:moveTo>
                  <a:pt x="6070378" y="750600"/>
                </a:moveTo>
                <a:cubicBezTo>
                  <a:pt x="6123654" y="1021506"/>
                  <a:pt x="6338497" y="1236303"/>
                  <a:pt x="6613687" y="1295446"/>
                </a:cubicBezTo>
                <a:cubicBezTo>
                  <a:pt x="6560412" y="1024540"/>
                  <a:pt x="6345568" y="809743"/>
                  <a:pt x="6070378" y="750600"/>
                </a:cubicBezTo>
                <a:close/>
                <a:moveTo>
                  <a:pt x="5763129" y="750600"/>
                </a:moveTo>
                <a:cubicBezTo>
                  <a:pt x="5487939" y="809743"/>
                  <a:pt x="5273095" y="1024540"/>
                  <a:pt x="5219820" y="1295446"/>
                </a:cubicBezTo>
                <a:cubicBezTo>
                  <a:pt x="5495010" y="1236303"/>
                  <a:pt x="5709853" y="1021506"/>
                  <a:pt x="5763129" y="750600"/>
                </a:cubicBezTo>
                <a:close/>
                <a:moveTo>
                  <a:pt x="4378227" y="750600"/>
                </a:moveTo>
                <a:cubicBezTo>
                  <a:pt x="4431503" y="1021506"/>
                  <a:pt x="4646346" y="1236303"/>
                  <a:pt x="4921536" y="1295446"/>
                </a:cubicBezTo>
                <a:cubicBezTo>
                  <a:pt x="4868261" y="1024540"/>
                  <a:pt x="4653417" y="809743"/>
                  <a:pt x="4378227" y="750600"/>
                </a:cubicBezTo>
                <a:close/>
                <a:moveTo>
                  <a:pt x="4070978" y="750600"/>
                </a:moveTo>
                <a:cubicBezTo>
                  <a:pt x="3795788" y="809743"/>
                  <a:pt x="3580944" y="1024540"/>
                  <a:pt x="3527669" y="1295446"/>
                </a:cubicBezTo>
                <a:cubicBezTo>
                  <a:pt x="3802859" y="1236303"/>
                  <a:pt x="4017702" y="1021506"/>
                  <a:pt x="4070978" y="750600"/>
                </a:cubicBezTo>
                <a:close/>
                <a:moveTo>
                  <a:pt x="2686076" y="750600"/>
                </a:moveTo>
                <a:cubicBezTo>
                  <a:pt x="2739352" y="1021506"/>
                  <a:pt x="2954195" y="1236303"/>
                  <a:pt x="3229385" y="1295446"/>
                </a:cubicBezTo>
                <a:cubicBezTo>
                  <a:pt x="3176110" y="1024540"/>
                  <a:pt x="2961266" y="809743"/>
                  <a:pt x="2686076" y="750600"/>
                </a:cubicBezTo>
                <a:close/>
                <a:moveTo>
                  <a:pt x="2378827" y="750600"/>
                </a:moveTo>
                <a:cubicBezTo>
                  <a:pt x="2103637" y="809743"/>
                  <a:pt x="1888793" y="1024540"/>
                  <a:pt x="1835518" y="1295446"/>
                </a:cubicBezTo>
                <a:cubicBezTo>
                  <a:pt x="2110708" y="1236303"/>
                  <a:pt x="2325551" y="1021506"/>
                  <a:pt x="2378827" y="750600"/>
                </a:cubicBezTo>
                <a:close/>
                <a:moveTo>
                  <a:pt x="993925" y="750600"/>
                </a:moveTo>
                <a:cubicBezTo>
                  <a:pt x="1047201" y="1021506"/>
                  <a:pt x="1262044" y="1236303"/>
                  <a:pt x="1537234" y="1295446"/>
                </a:cubicBezTo>
                <a:cubicBezTo>
                  <a:pt x="1483959" y="1024540"/>
                  <a:pt x="1269115" y="809743"/>
                  <a:pt x="993925" y="750600"/>
                </a:cubicBezTo>
                <a:close/>
                <a:moveTo>
                  <a:pt x="686676" y="750600"/>
                </a:moveTo>
                <a:cubicBezTo>
                  <a:pt x="411486" y="809743"/>
                  <a:pt x="196642" y="1024540"/>
                  <a:pt x="143367" y="1295446"/>
                </a:cubicBezTo>
                <a:cubicBezTo>
                  <a:pt x="418557" y="1236303"/>
                  <a:pt x="633400" y="1021506"/>
                  <a:pt x="686676" y="750600"/>
                </a:cubicBezTo>
                <a:close/>
                <a:moveTo>
                  <a:pt x="9139239" y="624486"/>
                </a:moveTo>
                <a:lnTo>
                  <a:pt x="9139239" y="752995"/>
                </a:lnTo>
                <a:lnTo>
                  <a:pt x="9047261" y="779881"/>
                </a:lnTo>
                <a:cubicBezTo>
                  <a:pt x="8821055" y="864319"/>
                  <a:pt x="8650738" y="1058403"/>
                  <a:pt x="8604122" y="1295446"/>
                </a:cubicBezTo>
                <a:cubicBezTo>
                  <a:pt x="8844913" y="1243696"/>
                  <a:pt x="9039501" y="1072773"/>
                  <a:pt x="9120077" y="849365"/>
                </a:cubicBezTo>
                <a:lnTo>
                  <a:pt x="9139239" y="780178"/>
                </a:lnTo>
                <a:lnTo>
                  <a:pt x="9139239" y="1085737"/>
                </a:lnTo>
                <a:lnTo>
                  <a:pt x="9135069" y="1092549"/>
                </a:lnTo>
                <a:cubicBezTo>
                  <a:pt x="9008919" y="1266178"/>
                  <a:pt x="8815033" y="1389778"/>
                  <a:pt x="8590751" y="1426902"/>
                </a:cubicBezTo>
                <a:lnTo>
                  <a:pt x="8590635" y="1428050"/>
                </a:lnTo>
                <a:cubicBezTo>
                  <a:pt x="8585324" y="1429061"/>
                  <a:pt x="8579995" y="1430009"/>
                  <a:pt x="8574418" y="1429590"/>
                </a:cubicBezTo>
                <a:cubicBezTo>
                  <a:pt x="8543246" y="1435144"/>
                  <a:pt x="8511366" y="1438125"/>
                  <a:pt x="8478991" y="1438652"/>
                </a:cubicBezTo>
                <a:lnTo>
                  <a:pt x="8461873" y="1440278"/>
                </a:lnTo>
                <a:lnTo>
                  <a:pt x="8461847" y="1439783"/>
                </a:lnTo>
                <a:lnTo>
                  <a:pt x="8461348" y="1439816"/>
                </a:lnTo>
                <a:cubicBezTo>
                  <a:pt x="8460782" y="1436014"/>
                  <a:pt x="8460755" y="1432198"/>
                  <a:pt x="8460755" y="1428376"/>
                </a:cubicBezTo>
                <a:cubicBezTo>
                  <a:pt x="8460755" y="1422694"/>
                  <a:pt x="8460814" y="1417025"/>
                  <a:pt x="8462126" y="1411395"/>
                </a:cubicBezTo>
                <a:cubicBezTo>
                  <a:pt x="8462083" y="1380067"/>
                  <a:pt x="8464533" y="1349182"/>
                  <a:pt x="8469590" y="1318938"/>
                </a:cubicBezTo>
                <a:lnTo>
                  <a:pt x="8470130" y="1312248"/>
                </a:lnTo>
                <a:cubicBezTo>
                  <a:pt x="8470299" y="1312243"/>
                  <a:pt x="8470468" y="1312238"/>
                  <a:pt x="8470636" y="1312185"/>
                </a:cubicBezTo>
                <a:cubicBezTo>
                  <a:pt x="8514628" y="1003427"/>
                  <a:pt x="8735297" y="749863"/>
                  <a:pt x="9030178" y="651504"/>
                </a:cubicBezTo>
                <a:close/>
                <a:moveTo>
                  <a:pt x="7620280" y="605769"/>
                </a:moveTo>
                <a:lnTo>
                  <a:pt x="7637367" y="607392"/>
                </a:lnTo>
                <a:cubicBezTo>
                  <a:pt x="7669753" y="607919"/>
                  <a:pt x="7701646" y="610900"/>
                  <a:pt x="7732829" y="616457"/>
                </a:cubicBezTo>
                <a:cubicBezTo>
                  <a:pt x="7738405" y="616038"/>
                  <a:pt x="7743733" y="616986"/>
                  <a:pt x="7749042" y="617996"/>
                </a:cubicBezTo>
                <a:lnTo>
                  <a:pt x="7749159" y="619144"/>
                </a:lnTo>
                <a:cubicBezTo>
                  <a:pt x="8108009" y="678542"/>
                  <a:pt x="8389048" y="959319"/>
                  <a:pt x="8439324" y="1312185"/>
                </a:cubicBezTo>
                <a:cubicBezTo>
                  <a:pt x="8439492" y="1312238"/>
                  <a:pt x="8439661" y="1312243"/>
                  <a:pt x="8439830" y="1312248"/>
                </a:cubicBezTo>
                <a:lnTo>
                  <a:pt x="8440370" y="1318938"/>
                </a:lnTo>
                <a:cubicBezTo>
                  <a:pt x="8445427" y="1349182"/>
                  <a:pt x="8447877" y="1380067"/>
                  <a:pt x="8447834" y="1411395"/>
                </a:cubicBezTo>
                <a:cubicBezTo>
                  <a:pt x="8449146" y="1417025"/>
                  <a:pt x="8449205" y="1422694"/>
                  <a:pt x="8449205" y="1428376"/>
                </a:cubicBezTo>
                <a:cubicBezTo>
                  <a:pt x="8449205" y="1432198"/>
                  <a:pt x="8449178" y="1436014"/>
                  <a:pt x="8448612" y="1439816"/>
                </a:cubicBezTo>
                <a:lnTo>
                  <a:pt x="8448113" y="1439783"/>
                </a:lnTo>
                <a:lnTo>
                  <a:pt x="8448087" y="1440278"/>
                </a:lnTo>
                <a:lnTo>
                  <a:pt x="8430969" y="1438652"/>
                </a:lnTo>
                <a:cubicBezTo>
                  <a:pt x="8398594" y="1438125"/>
                  <a:pt x="8366714" y="1435144"/>
                  <a:pt x="8335542" y="1429590"/>
                </a:cubicBezTo>
                <a:cubicBezTo>
                  <a:pt x="8329965" y="1430009"/>
                  <a:pt x="8324636" y="1429061"/>
                  <a:pt x="8319325" y="1428050"/>
                </a:cubicBezTo>
                <a:lnTo>
                  <a:pt x="8319209" y="1426902"/>
                </a:lnTo>
                <a:cubicBezTo>
                  <a:pt x="7960358" y="1367503"/>
                  <a:pt x="7679319" y="1086726"/>
                  <a:pt x="7629044" y="733861"/>
                </a:cubicBezTo>
                <a:cubicBezTo>
                  <a:pt x="7628876" y="733808"/>
                  <a:pt x="7628708" y="733803"/>
                  <a:pt x="7628538" y="733798"/>
                </a:cubicBezTo>
                <a:lnTo>
                  <a:pt x="7628000" y="727122"/>
                </a:lnTo>
                <a:cubicBezTo>
                  <a:pt x="7622941" y="696872"/>
                  <a:pt x="7620490" y="665981"/>
                  <a:pt x="7620533" y="634646"/>
                </a:cubicBezTo>
                <a:cubicBezTo>
                  <a:pt x="7619221" y="629018"/>
                  <a:pt x="7619162" y="623351"/>
                  <a:pt x="7619162" y="617670"/>
                </a:cubicBezTo>
                <a:lnTo>
                  <a:pt x="7619756" y="606230"/>
                </a:lnTo>
                <a:lnTo>
                  <a:pt x="7620254" y="606263"/>
                </a:lnTo>
                <a:close/>
                <a:moveTo>
                  <a:pt x="7597529" y="605769"/>
                </a:moveTo>
                <a:lnTo>
                  <a:pt x="7597555" y="606263"/>
                </a:lnTo>
                <a:lnTo>
                  <a:pt x="7598053" y="606230"/>
                </a:lnTo>
                <a:lnTo>
                  <a:pt x="7598647" y="617670"/>
                </a:lnTo>
                <a:cubicBezTo>
                  <a:pt x="7598647" y="623351"/>
                  <a:pt x="7598588" y="629018"/>
                  <a:pt x="7597276" y="634646"/>
                </a:cubicBezTo>
                <a:cubicBezTo>
                  <a:pt x="7597319" y="665981"/>
                  <a:pt x="7594868" y="696872"/>
                  <a:pt x="7589809" y="727122"/>
                </a:cubicBezTo>
                <a:lnTo>
                  <a:pt x="7589271" y="733798"/>
                </a:lnTo>
                <a:cubicBezTo>
                  <a:pt x="7589101" y="733803"/>
                  <a:pt x="7588933" y="733808"/>
                  <a:pt x="7588765" y="733861"/>
                </a:cubicBezTo>
                <a:cubicBezTo>
                  <a:pt x="7538490" y="1086726"/>
                  <a:pt x="7257451" y="1367503"/>
                  <a:pt x="6898600" y="1426902"/>
                </a:cubicBezTo>
                <a:lnTo>
                  <a:pt x="6898484" y="1428050"/>
                </a:lnTo>
                <a:cubicBezTo>
                  <a:pt x="6893173" y="1429061"/>
                  <a:pt x="6887844" y="1430009"/>
                  <a:pt x="6882267" y="1429590"/>
                </a:cubicBezTo>
                <a:cubicBezTo>
                  <a:pt x="6851095" y="1435144"/>
                  <a:pt x="6819215" y="1438125"/>
                  <a:pt x="6786841" y="1438652"/>
                </a:cubicBezTo>
                <a:lnTo>
                  <a:pt x="6769722" y="1440278"/>
                </a:lnTo>
                <a:lnTo>
                  <a:pt x="6769696" y="1439783"/>
                </a:lnTo>
                <a:lnTo>
                  <a:pt x="6769197" y="1439816"/>
                </a:lnTo>
                <a:cubicBezTo>
                  <a:pt x="6768631" y="1436014"/>
                  <a:pt x="6768604" y="1432198"/>
                  <a:pt x="6768604" y="1428376"/>
                </a:cubicBezTo>
                <a:cubicBezTo>
                  <a:pt x="6768604" y="1422694"/>
                  <a:pt x="6768663" y="1417025"/>
                  <a:pt x="6769975" y="1411395"/>
                </a:cubicBezTo>
                <a:cubicBezTo>
                  <a:pt x="6769933" y="1380067"/>
                  <a:pt x="6772382" y="1349182"/>
                  <a:pt x="6777439" y="1318938"/>
                </a:cubicBezTo>
                <a:lnTo>
                  <a:pt x="6777979" y="1312248"/>
                </a:lnTo>
                <a:cubicBezTo>
                  <a:pt x="6778148" y="1312243"/>
                  <a:pt x="6778317" y="1312238"/>
                  <a:pt x="6778485" y="1312185"/>
                </a:cubicBezTo>
                <a:cubicBezTo>
                  <a:pt x="6828761" y="959319"/>
                  <a:pt x="7109800" y="678542"/>
                  <a:pt x="7468650" y="619144"/>
                </a:cubicBezTo>
                <a:lnTo>
                  <a:pt x="7468767" y="617996"/>
                </a:lnTo>
                <a:cubicBezTo>
                  <a:pt x="7474076" y="616986"/>
                  <a:pt x="7479404" y="616038"/>
                  <a:pt x="7484980" y="616457"/>
                </a:cubicBezTo>
                <a:cubicBezTo>
                  <a:pt x="7516163" y="610900"/>
                  <a:pt x="7548056" y="607919"/>
                  <a:pt x="7580442" y="607392"/>
                </a:cubicBezTo>
                <a:close/>
                <a:moveTo>
                  <a:pt x="5928129" y="605769"/>
                </a:moveTo>
                <a:lnTo>
                  <a:pt x="5945217" y="607392"/>
                </a:lnTo>
                <a:cubicBezTo>
                  <a:pt x="5977602" y="607919"/>
                  <a:pt x="6009495" y="610900"/>
                  <a:pt x="6040678" y="616457"/>
                </a:cubicBezTo>
                <a:cubicBezTo>
                  <a:pt x="6046254" y="616038"/>
                  <a:pt x="6051582" y="616986"/>
                  <a:pt x="6056891" y="617996"/>
                </a:cubicBezTo>
                <a:lnTo>
                  <a:pt x="6057008" y="619144"/>
                </a:lnTo>
                <a:cubicBezTo>
                  <a:pt x="6415858" y="678542"/>
                  <a:pt x="6696897" y="959319"/>
                  <a:pt x="6747174" y="1312185"/>
                </a:cubicBezTo>
                <a:cubicBezTo>
                  <a:pt x="6747341" y="1312238"/>
                  <a:pt x="6747511" y="1312243"/>
                  <a:pt x="6747679" y="1312248"/>
                </a:cubicBezTo>
                <a:lnTo>
                  <a:pt x="6748220" y="1318938"/>
                </a:lnTo>
                <a:cubicBezTo>
                  <a:pt x="6753276" y="1349182"/>
                  <a:pt x="6755726" y="1380067"/>
                  <a:pt x="6755684" y="1411395"/>
                </a:cubicBezTo>
                <a:cubicBezTo>
                  <a:pt x="6756996" y="1417025"/>
                  <a:pt x="6757054" y="1422694"/>
                  <a:pt x="6757054" y="1428376"/>
                </a:cubicBezTo>
                <a:cubicBezTo>
                  <a:pt x="6757054" y="1432198"/>
                  <a:pt x="6757027" y="1436014"/>
                  <a:pt x="6756461" y="1439816"/>
                </a:cubicBezTo>
                <a:lnTo>
                  <a:pt x="6755962" y="1439783"/>
                </a:lnTo>
                <a:lnTo>
                  <a:pt x="6755936" y="1440278"/>
                </a:lnTo>
                <a:lnTo>
                  <a:pt x="6738818" y="1438652"/>
                </a:lnTo>
                <a:cubicBezTo>
                  <a:pt x="6706444" y="1438125"/>
                  <a:pt x="6674563" y="1435144"/>
                  <a:pt x="6643391" y="1429590"/>
                </a:cubicBezTo>
                <a:cubicBezTo>
                  <a:pt x="6637814" y="1430009"/>
                  <a:pt x="6632485" y="1429061"/>
                  <a:pt x="6627175" y="1428050"/>
                </a:cubicBezTo>
                <a:lnTo>
                  <a:pt x="6627059" y="1426902"/>
                </a:lnTo>
                <a:cubicBezTo>
                  <a:pt x="6268207" y="1367503"/>
                  <a:pt x="5987168" y="1086726"/>
                  <a:pt x="5936893" y="733861"/>
                </a:cubicBezTo>
                <a:cubicBezTo>
                  <a:pt x="5936725" y="733808"/>
                  <a:pt x="5936557" y="733803"/>
                  <a:pt x="5936387" y="733798"/>
                </a:cubicBezTo>
                <a:lnTo>
                  <a:pt x="5935849" y="727122"/>
                </a:lnTo>
                <a:cubicBezTo>
                  <a:pt x="5930790" y="696872"/>
                  <a:pt x="5928340" y="665981"/>
                  <a:pt x="5928382" y="634646"/>
                </a:cubicBezTo>
                <a:cubicBezTo>
                  <a:pt x="5927070" y="629018"/>
                  <a:pt x="5927011" y="623351"/>
                  <a:pt x="5927011" y="617670"/>
                </a:cubicBezTo>
                <a:lnTo>
                  <a:pt x="5927605" y="606230"/>
                </a:lnTo>
                <a:lnTo>
                  <a:pt x="5928103" y="606263"/>
                </a:lnTo>
                <a:close/>
                <a:moveTo>
                  <a:pt x="5905378" y="605769"/>
                </a:moveTo>
                <a:lnTo>
                  <a:pt x="5905404" y="606263"/>
                </a:lnTo>
                <a:lnTo>
                  <a:pt x="5905902" y="606230"/>
                </a:lnTo>
                <a:lnTo>
                  <a:pt x="5906496" y="617670"/>
                </a:lnTo>
                <a:cubicBezTo>
                  <a:pt x="5906496" y="623351"/>
                  <a:pt x="5906438" y="629018"/>
                  <a:pt x="5905126" y="634646"/>
                </a:cubicBezTo>
                <a:cubicBezTo>
                  <a:pt x="5905168" y="665981"/>
                  <a:pt x="5902717" y="696872"/>
                  <a:pt x="5897659" y="727122"/>
                </a:cubicBezTo>
                <a:lnTo>
                  <a:pt x="5897120" y="733798"/>
                </a:lnTo>
                <a:cubicBezTo>
                  <a:pt x="5896951" y="733803"/>
                  <a:pt x="5896782" y="733808"/>
                  <a:pt x="5896615" y="733861"/>
                </a:cubicBezTo>
                <a:cubicBezTo>
                  <a:pt x="5846339" y="1086726"/>
                  <a:pt x="5565300" y="1367503"/>
                  <a:pt x="5206449" y="1426902"/>
                </a:cubicBezTo>
                <a:lnTo>
                  <a:pt x="5206334" y="1428050"/>
                </a:lnTo>
                <a:cubicBezTo>
                  <a:pt x="5201022" y="1429061"/>
                  <a:pt x="5195693" y="1430009"/>
                  <a:pt x="5190116" y="1429590"/>
                </a:cubicBezTo>
                <a:cubicBezTo>
                  <a:pt x="5158944" y="1435144"/>
                  <a:pt x="5127065" y="1438125"/>
                  <a:pt x="5094690" y="1438652"/>
                </a:cubicBezTo>
                <a:lnTo>
                  <a:pt x="5077571" y="1440278"/>
                </a:lnTo>
                <a:lnTo>
                  <a:pt x="5077545" y="1439783"/>
                </a:lnTo>
                <a:lnTo>
                  <a:pt x="5077046" y="1439816"/>
                </a:lnTo>
                <a:cubicBezTo>
                  <a:pt x="5076480" y="1436014"/>
                  <a:pt x="5076453" y="1432198"/>
                  <a:pt x="5076453" y="1428376"/>
                </a:cubicBezTo>
                <a:cubicBezTo>
                  <a:pt x="5076453" y="1422694"/>
                  <a:pt x="5076512" y="1417025"/>
                  <a:pt x="5077824" y="1411395"/>
                </a:cubicBezTo>
                <a:cubicBezTo>
                  <a:pt x="5077782" y="1380067"/>
                  <a:pt x="5080231" y="1349182"/>
                  <a:pt x="5085288" y="1318938"/>
                </a:cubicBezTo>
                <a:lnTo>
                  <a:pt x="5085828" y="1312248"/>
                </a:lnTo>
                <a:cubicBezTo>
                  <a:pt x="5085997" y="1312243"/>
                  <a:pt x="5086166" y="1312238"/>
                  <a:pt x="5086334" y="1312185"/>
                </a:cubicBezTo>
                <a:cubicBezTo>
                  <a:pt x="5136610" y="959319"/>
                  <a:pt x="5417649" y="678542"/>
                  <a:pt x="5776501" y="619144"/>
                </a:cubicBezTo>
                <a:lnTo>
                  <a:pt x="5776617" y="617996"/>
                </a:lnTo>
                <a:cubicBezTo>
                  <a:pt x="5781926" y="616986"/>
                  <a:pt x="5787253" y="616038"/>
                  <a:pt x="5792829" y="616457"/>
                </a:cubicBezTo>
                <a:cubicBezTo>
                  <a:pt x="5824013" y="610900"/>
                  <a:pt x="5855905" y="607919"/>
                  <a:pt x="5888291" y="607392"/>
                </a:cubicBezTo>
                <a:close/>
                <a:moveTo>
                  <a:pt x="4235979" y="605769"/>
                </a:moveTo>
                <a:lnTo>
                  <a:pt x="4253065" y="607392"/>
                </a:lnTo>
                <a:cubicBezTo>
                  <a:pt x="4285451" y="607919"/>
                  <a:pt x="4317343" y="610900"/>
                  <a:pt x="4348528" y="616457"/>
                </a:cubicBezTo>
                <a:cubicBezTo>
                  <a:pt x="4354104" y="616038"/>
                  <a:pt x="4359431" y="616986"/>
                  <a:pt x="4364739" y="617996"/>
                </a:cubicBezTo>
                <a:lnTo>
                  <a:pt x="4364856" y="619144"/>
                </a:lnTo>
                <a:cubicBezTo>
                  <a:pt x="4723707" y="678542"/>
                  <a:pt x="5004746" y="959319"/>
                  <a:pt x="5055022" y="1312185"/>
                </a:cubicBezTo>
                <a:cubicBezTo>
                  <a:pt x="5055190" y="1312238"/>
                  <a:pt x="5055359" y="1312243"/>
                  <a:pt x="5055528" y="1312248"/>
                </a:cubicBezTo>
                <a:lnTo>
                  <a:pt x="5056068" y="1318938"/>
                </a:lnTo>
                <a:cubicBezTo>
                  <a:pt x="5061125" y="1349182"/>
                  <a:pt x="5063574" y="1380067"/>
                  <a:pt x="5063532" y="1411395"/>
                </a:cubicBezTo>
                <a:cubicBezTo>
                  <a:pt x="5064844" y="1417025"/>
                  <a:pt x="5064903" y="1422694"/>
                  <a:pt x="5064903" y="1428376"/>
                </a:cubicBezTo>
                <a:cubicBezTo>
                  <a:pt x="5064903" y="1432198"/>
                  <a:pt x="5064876" y="1436014"/>
                  <a:pt x="5064310" y="1439816"/>
                </a:cubicBezTo>
                <a:lnTo>
                  <a:pt x="5063811" y="1439783"/>
                </a:lnTo>
                <a:lnTo>
                  <a:pt x="5063785" y="1440278"/>
                </a:lnTo>
                <a:lnTo>
                  <a:pt x="5046666" y="1438652"/>
                </a:lnTo>
                <a:cubicBezTo>
                  <a:pt x="5014292" y="1438125"/>
                  <a:pt x="4982412" y="1435144"/>
                  <a:pt x="4951241" y="1429590"/>
                </a:cubicBezTo>
                <a:cubicBezTo>
                  <a:pt x="4945663" y="1430009"/>
                  <a:pt x="4940334" y="1429061"/>
                  <a:pt x="4935023" y="1428050"/>
                </a:cubicBezTo>
                <a:lnTo>
                  <a:pt x="4934907" y="1426902"/>
                </a:lnTo>
                <a:cubicBezTo>
                  <a:pt x="4576056" y="1367503"/>
                  <a:pt x="4295017" y="1086726"/>
                  <a:pt x="4244741" y="733861"/>
                </a:cubicBezTo>
                <a:cubicBezTo>
                  <a:pt x="4244574" y="733808"/>
                  <a:pt x="4244405" y="733803"/>
                  <a:pt x="4244236" y="733798"/>
                </a:cubicBezTo>
                <a:lnTo>
                  <a:pt x="4243697" y="727122"/>
                </a:lnTo>
                <a:cubicBezTo>
                  <a:pt x="4238639" y="696872"/>
                  <a:pt x="4236188" y="665981"/>
                  <a:pt x="4236230" y="634646"/>
                </a:cubicBezTo>
                <a:cubicBezTo>
                  <a:pt x="4234918" y="629018"/>
                  <a:pt x="4234860" y="623351"/>
                  <a:pt x="4234860" y="617670"/>
                </a:cubicBezTo>
                <a:lnTo>
                  <a:pt x="4235454" y="606230"/>
                </a:lnTo>
                <a:lnTo>
                  <a:pt x="4235952" y="606263"/>
                </a:lnTo>
                <a:close/>
                <a:moveTo>
                  <a:pt x="4213227" y="605769"/>
                </a:moveTo>
                <a:lnTo>
                  <a:pt x="4213253" y="606263"/>
                </a:lnTo>
                <a:lnTo>
                  <a:pt x="4213751" y="606230"/>
                </a:lnTo>
                <a:lnTo>
                  <a:pt x="4214345" y="617670"/>
                </a:lnTo>
                <a:cubicBezTo>
                  <a:pt x="4214345" y="623351"/>
                  <a:pt x="4214286" y="629018"/>
                  <a:pt x="4212974" y="634646"/>
                </a:cubicBezTo>
                <a:cubicBezTo>
                  <a:pt x="4213016" y="665981"/>
                  <a:pt x="4210566" y="696872"/>
                  <a:pt x="4205507" y="727122"/>
                </a:cubicBezTo>
                <a:lnTo>
                  <a:pt x="4204969" y="733798"/>
                </a:lnTo>
                <a:cubicBezTo>
                  <a:pt x="4204799" y="733803"/>
                  <a:pt x="4204631" y="733808"/>
                  <a:pt x="4204463" y="733861"/>
                </a:cubicBezTo>
                <a:cubicBezTo>
                  <a:pt x="4154188" y="1086726"/>
                  <a:pt x="3873149" y="1367503"/>
                  <a:pt x="3514297" y="1426902"/>
                </a:cubicBezTo>
                <a:lnTo>
                  <a:pt x="3514181" y="1428050"/>
                </a:lnTo>
                <a:cubicBezTo>
                  <a:pt x="3508871" y="1429061"/>
                  <a:pt x="3503542" y="1430009"/>
                  <a:pt x="3497965" y="1429590"/>
                </a:cubicBezTo>
                <a:cubicBezTo>
                  <a:pt x="3466793" y="1435144"/>
                  <a:pt x="3434912" y="1438125"/>
                  <a:pt x="3402538" y="1438652"/>
                </a:cubicBezTo>
                <a:lnTo>
                  <a:pt x="3385420" y="1440278"/>
                </a:lnTo>
                <a:lnTo>
                  <a:pt x="3385394" y="1439783"/>
                </a:lnTo>
                <a:lnTo>
                  <a:pt x="3384895" y="1439816"/>
                </a:lnTo>
                <a:cubicBezTo>
                  <a:pt x="3384329" y="1436014"/>
                  <a:pt x="3384302" y="1432198"/>
                  <a:pt x="3384302" y="1428376"/>
                </a:cubicBezTo>
                <a:cubicBezTo>
                  <a:pt x="3384302" y="1422694"/>
                  <a:pt x="3384360" y="1417025"/>
                  <a:pt x="3385672" y="1411395"/>
                </a:cubicBezTo>
                <a:cubicBezTo>
                  <a:pt x="3385630" y="1380067"/>
                  <a:pt x="3388080" y="1349182"/>
                  <a:pt x="3393136" y="1318938"/>
                </a:cubicBezTo>
                <a:lnTo>
                  <a:pt x="3393677" y="1312248"/>
                </a:lnTo>
                <a:cubicBezTo>
                  <a:pt x="3393845" y="1312243"/>
                  <a:pt x="3394015" y="1312238"/>
                  <a:pt x="3394182" y="1312185"/>
                </a:cubicBezTo>
                <a:cubicBezTo>
                  <a:pt x="3444459" y="959319"/>
                  <a:pt x="3725498" y="678542"/>
                  <a:pt x="4084348" y="619144"/>
                </a:cubicBezTo>
                <a:lnTo>
                  <a:pt x="4084465" y="617996"/>
                </a:lnTo>
                <a:cubicBezTo>
                  <a:pt x="4089774" y="616986"/>
                  <a:pt x="4095102" y="616038"/>
                  <a:pt x="4100678" y="616457"/>
                </a:cubicBezTo>
                <a:cubicBezTo>
                  <a:pt x="4131861" y="610900"/>
                  <a:pt x="4163754" y="607919"/>
                  <a:pt x="4196139" y="607392"/>
                </a:cubicBezTo>
                <a:close/>
                <a:moveTo>
                  <a:pt x="2543827" y="605769"/>
                </a:moveTo>
                <a:lnTo>
                  <a:pt x="2560914" y="607392"/>
                </a:lnTo>
                <a:cubicBezTo>
                  <a:pt x="2593300" y="607919"/>
                  <a:pt x="2625192" y="610900"/>
                  <a:pt x="2656376" y="616457"/>
                </a:cubicBezTo>
                <a:cubicBezTo>
                  <a:pt x="2661952" y="616038"/>
                  <a:pt x="2667280" y="616986"/>
                  <a:pt x="2672588" y="617996"/>
                </a:cubicBezTo>
                <a:lnTo>
                  <a:pt x="2672706" y="619144"/>
                </a:lnTo>
                <a:cubicBezTo>
                  <a:pt x="3031556" y="678542"/>
                  <a:pt x="3312595" y="959319"/>
                  <a:pt x="3362871" y="1312185"/>
                </a:cubicBezTo>
                <a:cubicBezTo>
                  <a:pt x="3363039" y="1312238"/>
                  <a:pt x="3363208" y="1312243"/>
                  <a:pt x="3363377" y="1312248"/>
                </a:cubicBezTo>
                <a:lnTo>
                  <a:pt x="3363917" y="1318938"/>
                </a:lnTo>
                <a:cubicBezTo>
                  <a:pt x="3368974" y="1349182"/>
                  <a:pt x="3371423" y="1380067"/>
                  <a:pt x="3371381" y="1411395"/>
                </a:cubicBezTo>
                <a:cubicBezTo>
                  <a:pt x="3372693" y="1417025"/>
                  <a:pt x="3372752" y="1422694"/>
                  <a:pt x="3372752" y="1428376"/>
                </a:cubicBezTo>
                <a:cubicBezTo>
                  <a:pt x="3372752" y="1432198"/>
                  <a:pt x="3372725" y="1436014"/>
                  <a:pt x="3372159" y="1439816"/>
                </a:cubicBezTo>
                <a:lnTo>
                  <a:pt x="3371660" y="1439783"/>
                </a:lnTo>
                <a:lnTo>
                  <a:pt x="3371634" y="1440278"/>
                </a:lnTo>
                <a:lnTo>
                  <a:pt x="3354515" y="1438652"/>
                </a:lnTo>
                <a:cubicBezTo>
                  <a:pt x="3322141" y="1438125"/>
                  <a:pt x="3290261" y="1435144"/>
                  <a:pt x="3259089" y="1429590"/>
                </a:cubicBezTo>
                <a:cubicBezTo>
                  <a:pt x="3253512" y="1430009"/>
                  <a:pt x="3248183" y="1429061"/>
                  <a:pt x="3242872" y="1428050"/>
                </a:cubicBezTo>
                <a:lnTo>
                  <a:pt x="3242756" y="1426902"/>
                </a:lnTo>
                <a:cubicBezTo>
                  <a:pt x="2883905" y="1367503"/>
                  <a:pt x="2602866" y="1086726"/>
                  <a:pt x="2552590" y="733861"/>
                </a:cubicBezTo>
                <a:cubicBezTo>
                  <a:pt x="2552423" y="733808"/>
                  <a:pt x="2552254" y="733803"/>
                  <a:pt x="2552085" y="733798"/>
                </a:cubicBezTo>
                <a:lnTo>
                  <a:pt x="2551547" y="727122"/>
                </a:lnTo>
                <a:cubicBezTo>
                  <a:pt x="2546488" y="696872"/>
                  <a:pt x="2544037" y="665981"/>
                  <a:pt x="2544079" y="634646"/>
                </a:cubicBezTo>
                <a:cubicBezTo>
                  <a:pt x="2542767" y="629018"/>
                  <a:pt x="2542709" y="623351"/>
                  <a:pt x="2542709" y="617670"/>
                </a:cubicBezTo>
                <a:lnTo>
                  <a:pt x="2543303" y="606230"/>
                </a:lnTo>
                <a:lnTo>
                  <a:pt x="2543801" y="606263"/>
                </a:lnTo>
                <a:close/>
                <a:moveTo>
                  <a:pt x="2521076" y="605769"/>
                </a:moveTo>
                <a:lnTo>
                  <a:pt x="2521102" y="606263"/>
                </a:lnTo>
                <a:lnTo>
                  <a:pt x="2521600" y="606230"/>
                </a:lnTo>
                <a:lnTo>
                  <a:pt x="2522194" y="617670"/>
                </a:lnTo>
                <a:cubicBezTo>
                  <a:pt x="2522194" y="623351"/>
                  <a:pt x="2522135" y="629018"/>
                  <a:pt x="2520823" y="634646"/>
                </a:cubicBezTo>
                <a:cubicBezTo>
                  <a:pt x="2520865" y="665981"/>
                  <a:pt x="2518415" y="696872"/>
                  <a:pt x="2513356" y="727122"/>
                </a:cubicBezTo>
                <a:lnTo>
                  <a:pt x="2512818" y="733798"/>
                </a:lnTo>
                <a:cubicBezTo>
                  <a:pt x="2512648" y="733803"/>
                  <a:pt x="2512480" y="733808"/>
                  <a:pt x="2512312" y="733861"/>
                </a:cubicBezTo>
                <a:cubicBezTo>
                  <a:pt x="2462037" y="1086726"/>
                  <a:pt x="2180998" y="1367503"/>
                  <a:pt x="1822147" y="1426902"/>
                </a:cubicBezTo>
                <a:lnTo>
                  <a:pt x="1822030" y="1428050"/>
                </a:lnTo>
                <a:cubicBezTo>
                  <a:pt x="1816720" y="1429061"/>
                  <a:pt x="1811391" y="1430009"/>
                  <a:pt x="1805814" y="1429590"/>
                </a:cubicBezTo>
                <a:cubicBezTo>
                  <a:pt x="1774642" y="1435144"/>
                  <a:pt x="1742762" y="1438125"/>
                  <a:pt x="1710387" y="1438652"/>
                </a:cubicBezTo>
                <a:lnTo>
                  <a:pt x="1693269" y="1440278"/>
                </a:lnTo>
                <a:lnTo>
                  <a:pt x="1693243" y="1439783"/>
                </a:lnTo>
                <a:lnTo>
                  <a:pt x="1692744" y="1439816"/>
                </a:lnTo>
                <a:cubicBezTo>
                  <a:pt x="1692178" y="1436014"/>
                  <a:pt x="1692151" y="1432198"/>
                  <a:pt x="1692151" y="1428376"/>
                </a:cubicBezTo>
                <a:cubicBezTo>
                  <a:pt x="1692151" y="1422694"/>
                  <a:pt x="1692209" y="1417025"/>
                  <a:pt x="1693521" y="1411395"/>
                </a:cubicBezTo>
                <a:cubicBezTo>
                  <a:pt x="1693479" y="1380067"/>
                  <a:pt x="1695929" y="1349182"/>
                  <a:pt x="1700985" y="1318938"/>
                </a:cubicBezTo>
                <a:lnTo>
                  <a:pt x="1701526" y="1312248"/>
                </a:lnTo>
                <a:cubicBezTo>
                  <a:pt x="1701694" y="1312243"/>
                  <a:pt x="1701864" y="1312238"/>
                  <a:pt x="1702031" y="1312185"/>
                </a:cubicBezTo>
                <a:cubicBezTo>
                  <a:pt x="1752308" y="959319"/>
                  <a:pt x="2033347" y="678542"/>
                  <a:pt x="2392197" y="619144"/>
                </a:cubicBezTo>
                <a:lnTo>
                  <a:pt x="2392314" y="617996"/>
                </a:lnTo>
                <a:cubicBezTo>
                  <a:pt x="2397623" y="616986"/>
                  <a:pt x="2402951" y="616038"/>
                  <a:pt x="2408527" y="616457"/>
                </a:cubicBezTo>
                <a:cubicBezTo>
                  <a:pt x="2439710" y="610900"/>
                  <a:pt x="2471603" y="607919"/>
                  <a:pt x="2503988" y="607392"/>
                </a:cubicBezTo>
                <a:close/>
                <a:moveTo>
                  <a:pt x="851676" y="605769"/>
                </a:moveTo>
                <a:lnTo>
                  <a:pt x="868763" y="607392"/>
                </a:lnTo>
                <a:cubicBezTo>
                  <a:pt x="901149" y="607919"/>
                  <a:pt x="933041" y="610900"/>
                  <a:pt x="964225" y="616457"/>
                </a:cubicBezTo>
                <a:cubicBezTo>
                  <a:pt x="969801" y="616038"/>
                  <a:pt x="975129" y="616986"/>
                  <a:pt x="980437" y="617996"/>
                </a:cubicBezTo>
                <a:lnTo>
                  <a:pt x="980555" y="619144"/>
                </a:lnTo>
                <a:cubicBezTo>
                  <a:pt x="1339405" y="678542"/>
                  <a:pt x="1620444" y="959319"/>
                  <a:pt x="1670720" y="1312185"/>
                </a:cubicBezTo>
                <a:cubicBezTo>
                  <a:pt x="1670888" y="1312238"/>
                  <a:pt x="1671057" y="1312243"/>
                  <a:pt x="1671226" y="1312248"/>
                </a:cubicBezTo>
                <a:lnTo>
                  <a:pt x="1671766" y="1318938"/>
                </a:lnTo>
                <a:cubicBezTo>
                  <a:pt x="1676823" y="1349182"/>
                  <a:pt x="1679272" y="1380067"/>
                  <a:pt x="1679230" y="1411395"/>
                </a:cubicBezTo>
                <a:cubicBezTo>
                  <a:pt x="1680542" y="1417025"/>
                  <a:pt x="1680601" y="1422694"/>
                  <a:pt x="1680601" y="1428376"/>
                </a:cubicBezTo>
                <a:cubicBezTo>
                  <a:pt x="1680601" y="1432198"/>
                  <a:pt x="1680574" y="1436014"/>
                  <a:pt x="1680008" y="1439816"/>
                </a:cubicBezTo>
                <a:lnTo>
                  <a:pt x="1679509" y="1439783"/>
                </a:lnTo>
                <a:lnTo>
                  <a:pt x="1679483" y="1440278"/>
                </a:lnTo>
                <a:lnTo>
                  <a:pt x="1662364" y="1438652"/>
                </a:lnTo>
                <a:cubicBezTo>
                  <a:pt x="1629990" y="1438125"/>
                  <a:pt x="1598110" y="1435144"/>
                  <a:pt x="1566938" y="1429590"/>
                </a:cubicBezTo>
                <a:cubicBezTo>
                  <a:pt x="1561361" y="1430009"/>
                  <a:pt x="1556032" y="1429061"/>
                  <a:pt x="1550721" y="1428050"/>
                </a:cubicBezTo>
                <a:lnTo>
                  <a:pt x="1550605" y="1426902"/>
                </a:lnTo>
                <a:cubicBezTo>
                  <a:pt x="1191754" y="1367503"/>
                  <a:pt x="910715" y="1086726"/>
                  <a:pt x="860439" y="733861"/>
                </a:cubicBezTo>
                <a:cubicBezTo>
                  <a:pt x="860272" y="733808"/>
                  <a:pt x="860103" y="733803"/>
                  <a:pt x="859934" y="733798"/>
                </a:cubicBezTo>
                <a:lnTo>
                  <a:pt x="859396" y="727122"/>
                </a:lnTo>
                <a:cubicBezTo>
                  <a:pt x="854337" y="696872"/>
                  <a:pt x="851886" y="665981"/>
                  <a:pt x="851928" y="634646"/>
                </a:cubicBezTo>
                <a:cubicBezTo>
                  <a:pt x="850616" y="629018"/>
                  <a:pt x="850558" y="623351"/>
                  <a:pt x="850558" y="617670"/>
                </a:cubicBezTo>
                <a:lnTo>
                  <a:pt x="851152" y="606230"/>
                </a:lnTo>
                <a:lnTo>
                  <a:pt x="851650" y="606263"/>
                </a:lnTo>
                <a:close/>
                <a:moveTo>
                  <a:pt x="828925" y="605769"/>
                </a:moveTo>
                <a:lnTo>
                  <a:pt x="828951" y="606263"/>
                </a:lnTo>
                <a:lnTo>
                  <a:pt x="829449" y="606230"/>
                </a:lnTo>
                <a:lnTo>
                  <a:pt x="830043" y="617670"/>
                </a:lnTo>
                <a:cubicBezTo>
                  <a:pt x="830043" y="623351"/>
                  <a:pt x="829984" y="629018"/>
                  <a:pt x="828672" y="634646"/>
                </a:cubicBezTo>
                <a:cubicBezTo>
                  <a:pt x="828714" y="665981"/>
                  <a:pt x="826264" y="696872"/>
                  <a:pt x="821205" y="727122"/>
                </a:cubicBezTo>
                <a:lnTo>
                  <a:pt x="820667" y="733798"/>
                </a:lnTo>
                <a:cubicBezTo>
                  <a:pt x="820497" y="733803"/>
                  <a:pt x="820329" y="733808"/>
                  <a:pt x="820161" y="733861"/>
                </a:cubicBezTo>
                <a:cubicBezTo>
                  <a:pt x="769886" y="1086726"/>
                  <a:pt x="488847" y="1367503"/>
                  <a:pt x="129995" y="1426902"/>
                </a:cubicBezTo>
                <a:lnTo>
                  <a:pt x="129879" y="1428050"/>
                </a:lnTo>
                <a:cubicBezTo>
                  <a:pt x="124569" y="1429061"/>
                  <a:pt x="119240" y="1430009"/>
                  <a:pt x="113663" y="1429590"/>
                </a:cubicBezTo>
                <a:cubicBezTo>
                  <a:pt x="82491" y="1435144"/>
                  <a:pt x="50611" y="1438125"/>
                  <a:pt x="18236" y="1438652"/>
                </a:cubicBezTo>
                <a:lnTo>
                  <a:pt x="1118" y="1440278"/>
                </a:lnTo>
                <a:lnTo>
                  <a:pt x="1092" y="1439783"/>
                </a:lnTo>
                <a:lnTo>
                  <a:pt x="593" y="1439816"/>
                </a:lnTo>
                <a:cubicBezTo>
                  <a:pt x="27" y="1436014"/>
                  <a:pt x="0" y="1432198"/>
                  <a:pt x="0" y="1428376"/>
                </a:cubicBezTo>
                <a:cubicBezTo>
                  <a:pt x="0" y="1422694"/>
                  <a:pt x="58" y="1417025"/>
                  <a:pt x="1370" y="1411395"/>
                </a:cubicBezTo>
                <a:cubicBezTo>
                  <a:pt x="1328" y="1380067"/>
                  <a:pt x="3778" y="1349182"/>
                  <a:pt x="8835" y="1318938"/>
                </a:cubicBezTo>
                <a:lnTo>
                  <a:pt x="9375" y="1312248"/>
                </a:lnTo>
                <a:cubicBezTo>
                  <a:pt x="9543" y="1312243"/>
                  <a:pt x="9713" y="1312238"/>
                  <a:pt x="9880" y="1312185"/>
                </a:cubicBezTo>
                <a:cubicBezTo>
                  <a:pt x="60157" y="959319"/>
                  <a:pt x="341196" y="678542"/>
                  <a:pt x="700046" y="619144"/>
                </a:cubicBezTo>
                <a:lnTo>
                  <a:pt x="700163" y="617996"/>
                </a:lnTo>
                <a:cubicBezTo>
                  <a:pt x="705472" y="616986"/>
                  <a:pt x="710800" y="616038"/>
                  <a:pt x="716376" y="616457"/>
                </a:cubicBezTo>
                <a:cubicBezTo>
                  <a:pt x="747559" y="610900"/>
                  <a:pt x="779452" y="607919"/>
                  <a:pt x="811837" y="607392"/>
                </a:cubicBezTo>
                <a:close/>
                <a:moveTo>
                  <a:pt x="8824701" y="0"/>
                </a:moveTo>
                <a:lnTo>
                  <a:pt x="9033411" y="0"/>
                </a:lnTo>
                <a:cubicBezTo>
                  <a:pt x="9066347" y="30426"/>
                  <a:pt x="9096640" y="63469"/>
                  <a:pt x="9123965" y="98781"/>
                </a:cubicBezTo>
                <a:lnTo>
                  <a:pt x="9139239" y="122382"/>
                </a:lnTo>
                <a:lnTo>
                  <a:pt x="9139239" y="425734"/>
                </a:lnTo>
                <a:lnTo>
                  <a:pt x="9104305" y="314451"/>
                </a:lnTo>
                <a:cubicBezTo>
                  <a:pt x="9046997" y="183490"/>
                  <a:pt x="8948803" y="73504"/>
                  <a:pt x="8824701" y="0"/>
                </a:cubicBezTo>
                <a:close/>
                <a:moveTo>
                  <a:pt x="8494877" y="0"/>
                </a:moveTo>
                <a:lnTo>
                  <a:pt x="8628893" y="0"/>
                </a:lnTo>
                <a:cubicBezTo>
                  <a:pt x="8697052" y="198004"/>
                  <a:pt x="8856086" y="355591"/>
                  <a:pt x="9058275" y="426756"/>
                </a:cubicBezTo>
                <a:lnTo>
                  <a:pt x="9139239" y="449526"/>
                </a:lnTo>
                <a:lnTo>
                  <a:pt x="9139239" y="577136"/>
                </a:lnTo>
                <a:lnTo>
                  <a:pt x="9043252" y="554355"/>
                </a:lnTo>
                <a:cubicBezTo>
                  <a:pt x="8776836" y="470904"/>
                  <a:pt x="8569058" y="262348"/>
                  <a:pt x="8494877" y="0"/>
                </a:cubicBezTo>
                <a:close/>
                <a:moveTo>
                  <a:pt x="7876547" y="0"/>
                </a:moveTo>
                <a:lnTo>
                  <a:pt x="8085257" y="0"/>
                </a:lnTo>
                <a:cubicBezTo>
                  <a:pt x="7919787" y="98005"/>
                  <a:pt x="7800378" y="260867"/>
                  <a:pt x="7762527" y="451830"/>
                </a:cubicBezTo>
                <a:cubicBezTo>
                  <a:pt x="8006579" y="399791"/>
                  <a:pt x="8203169" y="226290"/>
                  <a:pt x="8281065" y="0"/>
                </a:cubicBezTo>
                <a:lnTo>
                  <a:pt x="8415081" y="0"/>
                </a:lnTo>
                <a:cubicBezTo>
                  <a:pt x="8330303" y="299826"/>
                  <a:pt x="8071031" y="529393"/>
                  <a:pt x="7749156" y="582253"/>
                </a:cubicBezTo>
                <a:lnTo>
                  <a:pt x="7749040" y="583392"/>
                </a:lnTo>
                <a:cubicBezTo>
                  <a:pt x="7743729" y="584395"/>
                  <a:pt x="7738400" y="585336"/>
                  <a:pt x="7732823" y="584920"/>
                </a:cubicBezTo>
                <a:cubicBezTo>
                  <a:pt x="7701651" y="590430"/>
                  <a:pt x="7669771" y="593388"/>
                  <a:pt x="7637396" y="593911"/>
                </a:cubicBezTo>
                <a:lnTo>
                  <a:pt x="7620278" y="595524"/>
                </a:lnTo>
                <a:lnTo>
                  <a:pt x="7620252" y="595033"/>
                </a:lnTo>
                <a:lnTo>
                  <a:pt x="7619753" y="595066"/>
                </a:lnTo>
                <a:cubicBezTo>
                  <a:pt x="7619187" y="591293"/>
                  <a:pt x="7619160" y="587507"/>
                  <a:pt x="7619160" y="583715"/>
                </a:cubicBezTo>
                <a:cubicBezTo>
                  <a:pt x="7619160" y="578078"/>
                  <a:pt x="7619219" y="572454"/>
                  <a:pt x="7620531" y="566868"/>
                </a:cubicBezTo>
                <a:cubicBezTo>
                  <a:pt x="7620488" y="535786"/>
                  <a:pt x="7622938" y="505143"/>
                  <a:pt x="7627995" y="475137"/>
                </a:cubicBezTo>
                <a:lnTo>
                  <a:pt x="7628535" y="468500"/>
                </a:lnTo>
                <a:cubicBezTo>
                  <a:pt x="7628704" y="468495"/>
                  <a:pt x="7628873" y="468490"/>
                  <a:pt x="7629040" y="468437"/>
                </a:cubicBezTo>
                <a:cubicBezTo>
                  <a:pt x="7655343" y="285283"/>
                  <a:pt x="7744803" y="121704"/>
                  <a:pt x="7876547" y="0"/>
                </a:cubicBezTo>
                <a:close/>
                <a:moveTo>
                  <a:pt x="6802727" y="0"/>
                </a:moveTo>
                <a:lnTo>
                  <a:pt x="6936742" y="0"/>
                </a:lnTo>
                <a:cubicBezTo>
                  <a:pt x="7014638" y="226290"/>
                  <a:pt x="7211228" y="399791"/>
                  <a:pt x="7455280" y="451830"/>
                </a:cubicBezTo>
                <a:cubicBezTo>
                  <a:pt x="7417429" y="260867"/>
                  <a:pt x="7298020" y="98005"/>
                  <a:pt x="7132550" y="0"/>
                </a:cubicBezTo>
                <a:lnTo>
                  <a:pt x="7341259" y="0"/>
                </a:lnTo>
                <a:cubicBezTo>
                  <a:pt x="7473003" y="121704"/>
                  <a:pt x="7562464" y="285283"/>
                  <a:pt x="7588766" y="468437"/>
                </a:cubicBezTo>
                <a:cubicBezTo>
                  <a:pt x="7588934" y="468490"/>
                  <a:pt x="7589103" y="468495"/>
                  <a:pt x="7589272" y="468500"/>
                </a:cubicBezTo>
                <a:lnTo>
                  <a:pt x="7589812" y="475137"/>
                </a:lnTo>
                <a:cubicBezTo>
                  <a:pt x="7594869" y="505143"/>
                  <a:pt x="7597319" y="535786"/>
                  <a:pt x="7597276" y="566868"/>
                </a:cubicBezTo>
                <a:cubicBezTo>
                  <a:pt x="7598588" y="572454"/>
                  <a:pt x="7598647" y="578078"/>
                  <a:pt x="7598647" y="583715"/>
                </a:cubicBezTo>
                <a:cubicBezTo>
                  <a:pt x="7598647" y="587507"/>
                  <a:pt x="7598620" y="591293"/>
                  <a:pt x="7598054" y="595066"/>
                </a:cubicBezTo>
                <a:lnTo>
                  <a:pt x="7597555" y="595033"/>
                </a:lnTo>
                <a:lnTo>
                  <a:pt x="7597529" y="595524"/>
                </a:lnTo>
                <a:lnTo>
                  <a:pt x="7580411" y="593911"/>
                </a:lnTo>
                <a:cubicBezTo>
                  <a:pt x="7548036" y="593388"/>
                  <a:pt x="7516156" y="590430"/>
                  <a:pt x="7484984" y="584920"/>
                </a:cubicBezTo>
                <a:cubicBezTo>
                  <a:pt x="7479407" y="585336"/>
                  <a:pt x="7474078" y="584395"/>
                  <a:pt x="7468767" y="583392"/>
                </a:cubicBezTo>
                <a:lnTo>
                  <a:pt x="7468651" y="582253"/>
                </a:lnTo>
                <a:cubicBezTo>
                  <a:pt x="7146776" y="529393"/>
                  <a:pt x="6887504" y="299826"/>
                  <a:pt x="6802727" y="0"/>
                </a:cubicBezTo>
                <a:close/>
                <a:moveTo>
                  <a:pt x="6184397" y="0"/>
                </a:moveTo>
                <a:lnTo>
                  <a:pt x="6393106" y="0"/>
                </a:lnTo>
                <a:cubicBezTo>
                  <a:pt x="6227636" y="98005"/>
                  <a:pt x="6108227" y="260867"/>
                  <a:pt x="6070376" y="451830"/>
                </a:cubicBezTo>
                <a:cubicBezTo>
                  <a:pt x="6314429" y="399791"/>
                  <a:pt x="6511018" y="226290"/>
                  <a:pt x="6588914" y="0"/>
                </a:cubicBezTo>
                <a:lnTo>
                  <a:pt x="6722931" y="0"/>
                </a:lnTo>
                <a:cubicBezTo>
                  <a:pt x="6638152" y="299826"/>
                  <a:pt x="6378880" y="529393"/>
                  <a:pt x="6057005" y="582253"/>
                </a:cubicBezTo>
                <a:lnTo>
                  <a:pt x="6056889" y="583392"/>
                </a:lnTo>
                <a:cubicBezTo>
                  <a:pt x="6051578" y="584395"/>
                  <a:pt x="6046249" y="585336"/>
                  <a:pt x="6040672" y="584920"/>
                </a:cubicBezTo>
                <a:cubicBezTo>
                  <a:pt x="6009500" y="590430"/>
                  <a:pt x="5977620" y="593388"/>
                  <a:pt x="5945246" y="593911"/>
                </a:cubicBezTo>
                <a:lnTo>
                  <a:pt x="5928127" y="595524"/>
                </a:lnTo>
                <a:lnTo>
                  <a:pt x="5928101" y="595033"/>
                </a:lnTo>
                <a:lnTo>
                  <a:pt x="5927602" y="595066"/>
                </a:lnTo>
                <a:cubicBezTo>
                  <a:pt x="5927036" y="591293"/>
                  <a:pt x="5927009" y="587507"/>
                  <a:pt x="5927009" y="583715"/>
                </a:cubicBezTo>
                <a:cubicBezTo>
                  <a:pt x="5927009" y="578078"/>
                  <a:pt x="5927068" y="572454"/>
                  <a:pt x="5928380" y="566868"/>
                </a:cubicBezTo>
                <a:cubicBezTo>
                  <a:pt x="5928338" y="535786"/>
                  <a:pt x="5930787" y="505143"/>
                  <a:pt x="5935844" y="475137"/>
                </a:cubicBezTo>
                <a:lnTo>
                  <a:pt x="5936384" y="468500"/>
                </a:lnTo>
                <a:cubicBezTo>
                  <a:pt x="5936553" y="468495"/>
                  <a:pt x="5936722" y="468490"/>
                  <a:pt x="5936890" y="468437"/>
                </a:cubicBezTo>
                <a:cubicBezTo>
                  <a:pt x="5963192" y="285283"/>
                  <a:pt x="6052653" y="121703"/>
                  <a:pt x="6184397" y="0"/>
                </a:cubicBezTo>
                <a:close/>
                <a:moveTo>
                  <a:pt x="5110576" y="0"/>
                </a:moveTo>
                <a:lnTo>
                  <a:pt x="5244592" y="0"/>
                </a:lnTo>
                <a:cubicBezTo>
                  <a:pt x="5322488" y="226290"/>
                  <a:pt x="5519077" y="399791"/>
                  <a:pt x="5763129" y="451830"/>
                </a:cubicBezTo>
                <a:cubicBezTo>
                  <a:pt x="5725278" y="260867"/>
                  <a:pt x="5605869" y="98005"/>
                  <a:pt x="5440399" y="0"/>
                </a:cubicBezTo>
                <a:lnTo>
                  <a:pt x="5649109" y="0"/>
                </a:lnTo>
                <a:cubicBezTo>
                  <a:pt x="5780853" y="121704"/>
                  <a:pt x="5870314" y="285283"/>
                  <a:pt x="5896616" y="468437"/>
                </a:cubicBezTo>
                <a:cubicBezTo>
                  <a:pt x="5896783" y="468490"/>
                  <a:pt x="5896953" y="468495"/>
                  <a:pt x="5897121" y="468500"/>
                </a:cubicBezTo>
                <a:lnTo>
                  <a:pt x="5897662" y="475137"/>
                </a:lnTo>
                <a:cubicBezTo>
                  <a:pt x="5902718" y="505143"/>
                  <a:pt x="5905168" y="535786"/>
                  <a:pt x="5905126" y="566868"/>
                </a:cubicBezTo>
                <a:cubicBezTo>
                  <a:pt x="5906438" y="572454"/>
                  <a:pt x="5906496" y="578078"/>
                  <a:pt x="5906496" y="583715"/>
                </a:cubicBezTo>
                <a:cubicBezTo>
                  <a:pt x="5906496" y="587507"/>
                  <a:pt x="5906469" y="591293"/>
                  <a:pt x="5905903" y="595066"/>
                </a:cubicBezTo>
                <a:lnTo>
                  <a:pt x="5905404" y="595033"/>
                </a:lnTo>
                <a:lnTo>
                  <a:pt x="5905378" y="595524"/>
                </a:lnTo>
                <a:lnTo>
                  <a:pt x="5888260" y="593911"/>
                </a:lnTo>
                <a:cubicBezTo>
                  <a:pt x="5855886" y="593388"/>
                  <a:pt x="5824005" y="590430"/>
                  <a:pt x="5792833" y="584920"/>
                </a:cubicBezTo>
                <a:cubicBezTo>
                  <a:pt x="5787256" y="585336"/>
                  <a:pt x="5781927" y="584395"/>
                  <a:pt x="5776617" y="583392"/>
                </a:cubicBezTo>
                <a:lnTo>
                  <a:pt x="5776501" y="582253"/>
                </a:lnTo>
                <a:cubicBezTo>
                  <a:pt x="5454626" y="529393"/>
                  <a:pt x="5195354" y="299826"/>
                  <a:pt x="5110576" y="0"/>
                </a:cubicBezTo>
                <a:close/>
                <a:moveTo>
                  <a:pt x="4492246" y="0"/>
                </a:moveTo>
                <a:lnTo>
                  <a:pt x="4700955" y="0"/>
                </a:lnTo>
                <a:cubicBezTo>
                  <a:pt x="4535485" y="98005"/>
                  <a:pt x="4416076" y="260867"/>
                  <a:pt x="4378225" y="451830"/>
                </a:cubicBezTo>
                <a:cubicBezTo>
                  <a:pt x="4622279" y="399791"/>
                  <a:pt x="4818867" y="226290"/>
                  <a:pt x="4896763" y="0"/>
                </a:cubicBezTo>
                <a:lnTo>
                  <a:pt x="5030779" y="0"/>
                </a:lnTo>
                <a:cubicBezTo>
                  <a:pt x="4946001" y="299826"/>
                  <a:pt x="4686729" y="529393"/>
                  <a:pt x="4364853" y="582253"/>
                </a:cubicBezTo>
                <a:lnTo>
                  <a:pt x="4364737" y="583392"/>
                </a:lnTo>
                <a:cubicBezTo>
                  <a:pt x="4359427" y="584395"/>
                  <a:pt x="4354098" y="585336"/>
                  <a:pt x="4348521" y="584920"/>
                </a:cubicBezTo>
                <a:cubicBezTo>
                  <a:pt x="4317350" y="590430"/>
                  <a:pt x="4285468" y="593388"/>
                  <a:pt x="4253094" y="593911"/>
                </a:cubicBezTo>
                <a:lnTo>
                  <a:pt x="4235976" y="595524"/>
                </a:lnTo>
                <a:lnTo>
                  <a:pt x="4235950" y="595033"/>
                </a:lnTo>
                <a:lnTo>
                  <a:pt x="4235451" y="595066"/>
                </a:lnTo>
                <a:cubicBezTo>
                  <a:pt x="4234885" y="591293"/>
                  <a:pt x="4234858" y="587507"/>
                  <a:pt x="4234858" y="583715"/>
                </a:cubicBezTo>
                <a:cubicBezTo>
                  <a:pt x="4234858" y="578078"/>
                  <a:pt x="4234916" y="572454"/>
                  <a:pt x="4236228" y="566868"/>
                </a:cubicBezTo>
                <a:cubicBezTo>
                  <a:pt x="4236186" y="535786"/>
                  <a:pt x="4238636" y="505143"/>
                  <a:pt x="4243692" y="475137"/>
                </a:cubicBezTo>
                <a:lnTo>
                  <a:pt x="4244233" y="468500"/>
                </a:lnTo>
                <a:cubicBezTo>
                  <a:pt x="4244401" y="468495"/>
                  <a:pt x="4244571" y="468490"/>
                  <a:pt x="4244738" y="468437"/>
                </a:cubicBezTo>
                <a:cubicBezTo>
                  <a:pt x="4271041" y="285283"/>
                  <a:pt x="4360502" y="121704"/>
                  <a:pt x="4492246" y="0"/>
                </a:cubicBezTo>
                <a:close/>
                <a:moveTo>
                  <a:pt x="3418424" y="0"/>
                </a:moveTo>
                <a:lnTo>
                  <a:pt x="3552441" y="0"/>
                </a:lnTo>
                <a:cubicBezTo>
                  <a:pt x="3630337" y="226291"/>
                  <a:pt x="3826926" y="399791"/>
                  <a:pt x="4070978" y="451830"/>
                </a:cubicBezTo>
                <a:cubicBezTo>
                  <a:pt x="4033127" y="260867"/>
                  <a:pt x="3913719" y="98005"/>
                  <a:pt x="3748249" y="0"/>
                </a:cubicBezTo>
                <a:lnTo>
                  <a:pt x="3956957" y="0"/>
                </a:lnTo>
                <a:cubicBezTo>
                  <a:pt x="4088702" y="121703"/>
                  <a:pt x="4178162" y="285283"/>
                  <a:pt x="4204464" y="468437"/>
                </a:cubicBezTo>
                <a:cubicBezTo>
                  <a:pt x="4204632" y="468490"/>
                  <a:pt x="4204801" y="468495"/>
                  <a:pt x="4204970" y="468499"/>
                </a:cubicBezTo>
                <a:lnTo>
                  <a:pt x="4205510" y="475137"/>
                </a:lnTo>
                <a:cubicBezTo>
                  <a:pt x="4210567" y="505143"/>
                  <a:pt x="4213016" y="535786"/>
                  <a:pt x="4212974" y="566868"/>
                </a:cubicBezTo>
                <a:cubicBezTo>
                  <a:pt x="4214286" y="572454"/>
                  <a:pt x="4214345" y="578078"/>
                  <a:pt x="4214345" y="583715"/>
                </a:cubicBezTo>
                <a:cubicBezTo>
                  <a:pt x="4214345" y="587508"/>
                  <a:pt x="4214318" y="591293"/>
                  <a:pt x="4213752" y="595066"/>
                </a:cubicBezTo>
                <a:lnTo>
                  <a:pt x="4213253" y="595033"/>
                </a:lnTo>
                <a:lnTo>
                  <a:pt x="4213227" y="595524"/>
                </a:lnTo>
                <a:lnTo>
                  <a:pt x="4196108" y="593911"/>
                </a:lnTo>
                <a:cubicBezTo>
                  <a:pt x="4163734" y="593388"/>
                  <a:pt x="4131854" y="590430"/>
                  <a:pt x="4100682" y="584920"/>
                </a:cubicBezTo>
                <a:cubicBezTo>
                  <a:pt x="4095105" y="585336"/>
                  <a:pt x="4089776" y="584395"/>
                  <a:pt x="4084465" y="583392"/>
                </a:cubicBezTo>
                <a:lnTo>
                  <a:pt x="4084349" y="582253"/>
                </a:lnTo>
                <a:cubicBezTo>
                  <a:pt x="3762475" y="529393"/>
                  <a:pt x="3503203" y="299826"/>
                  <a:pt x="3418424" y="0"/>
                </a:cubicBezTo>
                <a:close/>
                <a:moveTo>
                  <a:pt x="2800095" y="0"/>
                </a:moveTo>
                <a:lnTo>
                  <a:pt x="3008804" y="0"/>
                </a:lnTo>
                <a:cubicBezTo>
                  <a:pt x="2843334" y="98005"/>
                  <a:pt x="2723925" y="260867"/>
                  <a:pt x="2686074" y="451830"/>
                </a:cubicBezTo>
                <a:cubicBezTo>
                  <a:pt x="2930126" y="399791"/>
                  <a:pt x="3126716" y="226291"/>
                  <a:pt x="3204612" y="0"/>
                </a:cubicBezTo>
                <a:lnTo>
                  <a:pt x="3338628" y="0"/>
                </a:lnTo>
                <a:cubicBezTo>
                  <a:pt x="3253850" y="299826"/>
                  <a:pt x="2994578" y="529393"/>
                  <a:pt x="2672703" y="582253"/>
                </a:cubicBezTo>
                <a:lnTo>
                  <a:pt x="2672586" y="583392"/>
                </a:lnTo>
                <a:cubicBezTo>
                  <a:pt x="2667276" y="584395"/>
                  <a:pt x="2661947" y="585336"/>
                  <a:pt x="2656370" y="584920"/>
                </a:cubicBezTo>
                <a:cubicBezTo>
                  <a:pt x="2625198" y="590430"/>
                  <a:pt x="2593318" y="593388"/>
                  <a:pt x="2560943" y="593911"/>
                </a:cubicBezTo>
                <a:lnTo>
                  <a:pt x="2543825" y="595524"/>
                </a:lnTo>
                <a:lnTo>
                  <a:pt x="2543799" y="595033"/>
                </a:lnTo>
                <a:lnTo>
                  <a:pt x="2543300" y="595066"/>
                </a:lnTo>
                <a:cubicBezTo>
                  <a:pt x="2542734" y="591293"/>
                  <a:pt x="2542707" y="587507"/>
                  <a:pt x="2542707" y="583715"/>
                </a:cubicBezTo>
                <a:cubicBezTo>
                  <a:pt x="2542707" y="578078"/>
                  <a:pt x="2542765" y="572454"/>
                  <a:pt x="2544077" y="566868"/>
                </a:cubicBezTo>
                <a:cubicBezTo>
                  <a:pt x="2544035" y="535786"/>
                  <a:pt x="2546485" y="505143"/>
                  <a:pt x="2551541" y="475137"/>
                </a:cubicBezTo>
                <a:lnTo>
                  <a:pt x="2552082" y="468499"/>
                </a:lnTo>
                <a:cubicBezTo>
                  <a:pt x="2552250" y="468495"/>
                  <a:pt x="2552420" y="468490"/>
                  <a:pt x="2552587" y="468437"/>
                </a:cubicBezTo>
                <a:cubicBezTo>
                  <a:pt x="2578890" y="285283"/>
                  <a:pt x="2668350" y="121703"/>
                  <a:pt x="2800095" y="0"/>
                </a:cubicBezTo>
                <a:close/>
                <a:moveTo>
                  <a:pt x="1726273" y="0"/>
                </a:moveTo>
                <a:lnTo>
                  <a:pt x="1860290" y="0"/>
                </a:lnTo>
                <a:cubicBezTo>
                  <a:pt x="1938186" y="226291"/>
                  <a:pt x="2134775" y="399791"/>
                  <a:pt x="2378827" y="451830"/>
                </a:cubicBezTo>
                <a:cubicBezTo>
                  <a:pt x="2340976" y="260867"/>
                  <a:pt x="2221567" y="98005"/>
                  <a:pt x="2056098" y="0"/>
                </a:cubicBezTo>
                <a:lnTo>
                  <a:pt x="2264806" y="0"/>
                </a:lnTo>
                <a:cubicBezTo>
                  <a:pt x="2396551" y="121703"/>
                  <a:pt x="2486011" y="285283"/>
                  <a:pt x="2512313" y="468437"/>
                </a:cubicBezTo>
                <a:cubicBezTo>
                  <a:pt x="2512481" y="468490"/>
                  <a:pt x="2512650" y="468495"/>
                  <a:pt x="2512819" y="468499"/>
                </a:cubicBezTo>
                <a:lnTo>
                  <a:pt x="2513359" y="475137"/>
                </a:lnTo>
                <a:cubicBezTo>
                  <a:pt x="2518416" y="505143"/>
                  <a:pt x="2520865" y="535786"/>
                  <a:pt x="2520823" y="566868"/>
                </a:cubicBezTo>
                <a:cubicBezTo>
                  <a:pt x="2522135" y="572454"/>
                  <a:pt x="2522194" y="578078"/>
                  <a:pt x="2522194" y="583715"/>
                </a:cubicBezTo>
                <a:cubicBezTo>
                  <a:pt x="2522194" y="587508"/>
                  <a:pt x="2522167" y="591293"/>
                  <a:pt x="2521601" y="595066"/>
                </a:cubicBezTo>
                <a:lnTo>
                  <a:pt x="2521102" y="595033"/>
                </a:lnTo>
                <a:lnTo>
                  <a:pt x="2521076" y="595524"/>
                </a:lnTo>
                <a:lnTo>
                  <a:pt x="2503957" y="593911"/>
                </a:lnTo>
                <a:cubicBezTo>
                  <a:pt x="2471583" y="593388"/>
                  <a:pt x="2439703" y="590430"/>
                  <a:pt x="2408531" y="584920"/>
                </a:cubicBezTo>
                <a:cubicBezTo>
                  <a:pt x="2402954" y="585336"/>
                  <a:pt x="2397625" y="584395"/>
                  <a:pt x="2392314" y="583392"/>
                </a:cubicBezTo>
                <a:lnTo>
                  <a:pt x="2392198" y="582253"/>
                </a:lnTo>
                <a:cubicBezTo>
                  <a:pt x="2070324" y="529393"/>
                  <a:pt x="1811051" y="299826"/>
                  <a:pt x="1726273" y="0"/>
                </a:cubicBezTo>
                <a:close/>
                <a:moveTo>
                  <a:pt x="1107944" y="0"/>
                </a:moveTo>
                <a:lnTo>
                  <a:pt x="1316652" y="0"/>
                </a:lnTo>
                <a:cubicBezTo>
                  <a:pt x="1151183" y="98005"/>
                  <a:pt x="1031774" y="260867"/>
                  <a:pt x="993923" y="451830"/>
                </a:cubicBezTo>
                <a:cubicBezTo>
                  <a:pt x="1237975" y="399791"/>
                  <a:pt x="1434564" y="226291"/>
                  <a:pt x="1512461" y="0"/>
                </a:cubicBezTo>
                <a:lnTo>
                  <a:pt x="1646477" y="0"/>
                </a:lnTo>
                <a:cubicBezTo>
                  <a:pt x="1561699" y="299826"/>
                  <a:pt x="1302427" y="529393"/>
                  <a:pt x="980552" y="582253"/>
                </a:cubicBezTo>
                <a:lnTo>
                  <a:pt x="980435" y="583392"/>
                </a:lnTo>
                <a:cubicBezTo>
                  <a:pt x="975125" y="584395"/>
                  <a:pt x="969796" y="585336"/>
                  <a:pt x="964219" y="584920"/>
                </a:cubicBezTo>
                <a:cubicBezTo>
                  <a:pt x="933047" y="590430"/>
                  <a:pt x="901167" y="593388"/>
                  <a:pt x="868792" y="593911"/>
                </a:cubicBezTo>
                <a:lnTo>
                  <a:pt x="851674" y="595524"/>
                </a:lnTo>
                <a:lnTo>
                  <a:pt x="851648" y="595033"/>
                </a:lnTo>
                <a:lnTo>
                  <a:pt x="851149" y="595066"/>
                </a:lnTo>
                <a:cubicBezTo>
                  <a:pt x="850583" y="591293"/>
                  <a:pt x="850556" y="587507"/>
                  <a:pt x="850556" y="583715"/>
                </a:cubicBezTo>
                <a:cubicBezTo>
                  <a:pt x="850556" y="578078"/>
                  <a:pt x="850614" y="572454"/>
                  <a:pt x="851926" y="566868"/>
                </a:cubicBezTo>
                <a:cubicBezTo>
                  <a:pt x="851884" y="535786"/>
                  <a:pt x="854334" y="505143"/>
                  <a:pt x="859390" y="475137"/>
                </a:cubicBezTo>
                <a:lnTo>
                  <a:pt x="859931" y="468499"/>
                </a:lnTo>
                <a:cubicBezTo>
                  <a:pt x="860099" y="468495"/>
                  <a:pt x="860269" y="468490"/>
                  <a:pt x="860436" y="468437"/>
                </a:cubicBezTo>
                <a:cubicBezTo>
                  <a:pt x="886739" y="285283"/>
                  <a:pt x="976199" y="121704"/>
                  <a:pt x="1107944" y="0"/>
                </a:cubicBezTo>
                <a:close/>
                <a:moveTo>
                  <a:pt x="34122" y="0"/>
                </a:moveTo>
                <a:lnTo>
                  <a:pt x="168138" y="0"/>
                </a:lnTo>
                <a:cubicBezTo>
                  <a:pt x="246034" y="226290"/>
                  <a:pt x="442624" y="399791"/>
                  <a:pt x="686676" y="451830"/>
                </a:cubicBezTo>
                <a:cubicBezTo>
                  <a:pt x="648825" y="260867"/>
                  <a:pt x="529416" y="98005"/>
                  <a:pt x="363946" y="0"/>
                </a:cubicBezTo>
                <a:lnTo>
                  <a:pt x="572655" y="0"/>
                </a:lnTo>
                <a:cubicBezTo>
                  <a:pt x="704400" y="121703"/>
                  <a:pt x="793860" y="285283"/>
                  <a:pt x="820162" y="468437"/>
                </a:cubicBezTo>
                <a:cubicBezTo>
                  <a:pt x="820330" y="468490"/>
                  <a:pt x="820499" y="468495"/>
                  <a:pt x="820668" y="468500"/>
                </a:cubicBezTo>
                <a:lnTo>
                  <a:pt x="821208" y="475137"/>
                </a:lnTo>
                <a:cubicBezTo>
                  <a:pt x="826265" y="505143"/>
                  <a:pt x="828714" y="535786"/>
                  <a:pt x="828672" y="566868"/>
                </a:cubicBezTo>
                <a:cubicBezTo>
                  <a:pt x="829984" y="572454"/>
                  <a:pt x="830043" y="578078"/>
                  <a:pt x="830043" y="583715"/>
                </a:cubicBezTo>
                <a:cubicBezTo>
                  <a:pt x="830043" y="587508"/>
                  <a:pt x="830016" y="591293"/>
                  <a:pt x="829450" y="595066"/>
                </a:cubicBezTo>
                <a:lnTo>
                  <a:pt x="828951" y="595033"/>
                </a:lnTo>
                <a:lnTo>
                  <a:pt x="828925" y="595524"/>
                </a:lnTo>
                <a:lnTo>
                  <a:pt x="811806" y="593911"/>
                </a:lnTo>
                <a:cubicBezTo>
                  <a:pt x="779432" y="593388"/>
                  <a:pt x="747552" y="590430"/>
                  <a:pt x="716380" y="584920"/>
                </a:cubicBezTo>
                <a:cubicBezTo>
                  <a:pt x="710803" y="585336"/>
                  <a:pt x="705474" y="584395"/>
                  <a:pt x="700163" y="583392"/>
                </a:cubicBezTo>
                <a:lnTo>
                  <a:pt x="700047" y="582253"/>
                </a:lnTo>
                <a:cubicBezTo>
                  <a:pt x="378172" y="529393"/>
                  <a:pt x="118900" y="299826"/>
                  <a:pt x="3412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42900" y="4960137"/>
            <a:ext cx="5829300" cy="1463040"/>
          </a:xfrm>
        </p:spPr>
        <p:txBody>
          <a:bodyPr anchor="ctr">
            <a:normAutofit/>
          </a:bodyPr>
          <a:lstStyle>
            <a:lvl1pPr algn="r">
              <a:defRPr sz="4400" spc="200" baseline="0"/>
            </a:lvl1pPr>
          </a:lstStyle>
          <a:p>
            <a:r>
              <a:rPr lang="ru-RU" smtClean="0"/>
              <a:t>Образец заголовка</a:t>
            </a:r>
            <a:endParaRPr lang="en-US" dirty="0"/>
          </a:p>
        </p:txBody>
      </p:sp>
      <p:sp>
        <p:nvSpPr>
          <p:cNvPr id="3" name="Subtitle 2"/>
          <p:cNvSpPr>
            <a:spLocks noGrp="1"/>
          </p:cNvSpPr>
          <p:nvPr>
            <p:ph type="subTitle" idx="1"/>
          </p:nvPr>
        </p:nvSpPr>
        <p:spPr>
          <a:xfrm>
            <a:off x="6457950" y="4960137"/>
            <a:ext cx="2400300" cy="1463040"/>
          </a:xfrm>
        </p:spPr>
        <p:txBody>
          <a:bodyPr lIns="91440" rIns="91440" anchor="ctr">
            <a:normAutofit/>
          </a:bodyPr>
          <a:lstStyle>
            <a:lvl1pPr marL="0" indent="0" algn="l">
              <a:lnSpc>
                <a:spcPct val="100000"/>
              </a:lnSpc>
              <a:spcBef>
                <a:spcPts val="0"/>
              </a:spcBef>
              <a:buNone/>
              <a:defRPr sz="160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lvl1pPr algn="l">
              <a:defRPr/>
            </a:lvl1pPr>
          </a:lstStyle>
          <a:p>
            <a:fld id="{02A46DE9-BF32-4F28-A2EB-C473093D739F}" type="datetimeFigureOut">
              <a:rPr lang="ru-RU" smtClean="0"/>
              <a:pPr/>
              <a:t>13.09.2020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F880FB8-9150-4ED9-834B-289046D21F25}" type="slidenum">
              <a:rPr lang="ru-RU" smtClean="0"/>
              <a:pPr/>
              <a:t>‹#›</a:t>
            </a:fld>
            <a:endParaRPr lang="ru-RU"/>
          </a:p>
        </p:txBody>
      </p:sp>
      <p:cxnSp>
        <p:nvCxnSpPr>
          <p:cNvPr id="8" name="Straight Connector 7"/>
          <p:cNvCxnSpPr/>
          <p:nvPr/>
        </p:nvCxnSpPr>
        <p:spPr>
          <a:xfrm flipV="1">
            <a:off x="6290132"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70875926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2A46DE9-BF32-4F28-A2EB-C473093D739F}" type="datetimeFigureOut">
              <a:rPr lang="ru-RU" smtClean="0"/>
              <a:pPr/>
              <a:t>13.09.2020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xmlns="" val="25123235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9" name="Rectangle 8"/>
          <p:cNvSpPr/>
          <p:nvPr/>
        </p:nvSpPr>
        <p:spPr>
          <a:xfrm>
            <a:off x="0" y="0"/>
            <a:ext cx="9144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Freeform 10"/>
          <p:cNvSpPr/>
          <p:nvPr/>
        </p:nvSpPr>
        <p:spPr>
          <a:xfrm>
            <a:off x="4762" y="0"/>
            <a:ext cx="9139239" cy="4572001"/>
          </a:xfrm>
          <a:custGeom>
            <a:avLst/>
            <a:gdLst/>
            <a:ahLst/>
            <a:cxnLst/>
            <a:rect l="l" t="t" r="r" b="b"/>
            <a:pathLst>
              <a:path w="9139239" h="4572001">
                <a:moveTo>
                  <a:pt x="9139239" y="4171458"/>
                </a:moveTo>
                <a:lnTo>
                  <a:pt x="9139239" y="4479120"/>
                </a:lnTo>
                <a:lnTo>
                  <a:pt x="9061857" y="4572001"/>
                </a:lnTo>
                <a:lnTo>
                  <a:pt x="8867616" y="4572001"/>
                </a:lnTo>
                <a:cubicBezTo>
                  <a:pt x="8974940" y="4496648"/>
                  <a:pt x="9059271" y="4392377"/>
                  <a:pt x="9109281" y="4270954"/>
                </a:cubicBezTo>
                <a:close/>
                <a:moveTo>
                  <a:pt x="9139239" y="4017903"/>
                </a:moveTo>
                <a:lnTo>
                  <a:pt x="9139239" y="4146549"/>
                </a:lnTo>
                <a:lnTo>
                  <a:pt x="9061849" y="4168266"/>
                </a:lnTo>
                <a:cubicBezTo>
                  <a:pt x="8867508" y="4236060"/>
                  <a:pt x="8712637" y="4384208"/>
                  <a:pt x="8639677" y="4572001"/>
                </a:cubicBezTo>
                <a:lnTo>
                  <a:pt x="8502130" y="4572001"/>
                </a:lnTo>
                <a:cubicBezTo>
                  <a:pt x="8583823" y="4319597"/>
                  <a:pt x="8787913" y="4120306"/>
                  <a:pt x="9046727" y="4039822"/>
                </a:cubicBezTo>
                <a:close/>
                <a:moveTo>
                  <a:pt x="7620280" y="3999419"/>
                </a:moveTo>
                <a:lnTo>
                  <a:pt x="7637367" y="4001042"/>
                </a:lnTo>
                <a:cubicBezTo>
                  <a:pt x="7669753" y="4001569"/>
                  <a:pt x="7701646" y="4004550"/>
                  <a:pt x="7732829" y="4010107"/>
                </a:cubicBezTo>
                <a:cubicBezTo>
                  <a:pt x="7738405" y="4009688"/>
                  <a:pt x="7743733" y="4010636"/>
                  <a:pt x="7749042" y="4011646"/>
                </a:cubicBezTo>
                <a:lnTo>
                  <a:pt x="7749159" y="4012794"/>
                </a:lnTo>
                <a:cubicBezTo>
                  <a:pt x="8061238" y="4064450"/>
                  <a:pt x="8314467" y="4283539"/>
                  <a:pt x="8407830" y="4572001"/>
                </a:cubicBezTo>
                <a:lnTo>
                  <a:pt x="8270283" y="4572001"/>
                </a:lnTo>
                <a:cubicBezTo>
                  <a:pt x="8186900" y="4357380"/>
                  <a:pt x="7996531" y="4194541"/>
                  <a:pt x="7762529" y="4144250"/>
                </a:cubicBezTo>
                <a:cubicBezTo>
                  <a:pt x="7797023" y="4319651"/>
                  <a:pt x="7899246" y="4471530"/>
                  <a:pt x="8042344" y="4572001"/>
                </a:cubicBezTo>
                <a:lnTo>
                  <a:pt x="7848103" y="4572001"/>
                </a:lnTo>
                <a:cubicBezTo>
                  <a:pt x="7731971" y="4452596"/>
                  <a:pt x="7653409" y="4298519"/>
                  <a:pt x="7629044" y="4127511"/>
                </a:cubicBezTo>
                <a:cubicBezTo>
                  <a:pt x="7628876" y="4127458"/>
                  <a:pt x="7628708" y="4127453"/>
                  <a:pt x="7628538" y="4127448"/>
                </a:cubicBezTo>
                <a:lnTo>
                  <a:pt x="7628000" y="4120772"/>
                </a:lnTo>
                <a:cubicBezTo>
                  <a:pt x="7622941" y="4090522"/>
                  <a:pt x="7620490" y="4059631"/>
                  <a:pt x="7620533" y="4028296"/>
                </a:cubicBezTo>
                <a:cubicBezTo>
                  <a:pt x="7619221" y="4022668"/>
                  <a:pt x="7619162" y="4017001"/>
                  <a:pt x="7619162" y="4011320"/>
                </a:cubicBezTo>
                <a:lnTo>
                  <a:pt x="7619756" y="3999880"/>
                </a:lnTo>
                <a:lnTo>
                  <a:pt x="7620254" y="3999913"/>
                </a:lnTo>
                <a:close/>
                <a:moveTo>
                  <a:pt x="7597529" y="3999419"/>
                </a:moveTo>
                <a:lnTo>
                  <a:pt x="7597555" y="3999913"/>
                </a:lnTo>
                <a:lnTo>
                  <a:pt x="7598053" y="3999880"/>
                </a:lnTo>
                <a:lnTo>
                  <a:pt x="7598647" y="4011320"/>
                </a:lnTo>
                <a:cubicBezTo>
                  <a:pt x="7598647" y="4017001"/>
                  <a:pt x="7598588" y="4022668"/>
                  <a:pt x="7597276" y="4028296"/>
                </a:cubicBezTo>
                <a:cubicBezTo>
                  <a:pt x="7597319" y="4059631"/>
                  <a:pt x="7594868" y="4090522"/>
                  <a:pt x="7589809" y="4120772"/>
                </a:cubicBezTo>
                <a:lnTo>
                  <a:pt x="7589271" y="4127448"/>
                </a:lnTo>
                <a:cubicBezTo>
                  <a:pt x="7589101" y="4127453"/>
                  <a:pt x="7588933" y="4127458"/>
                  <a:pt x="7588765" y="4127511"/>
                </a:cubicBezTo>
                <a:cubicBezTo>
                  <a:pt x="7564400" y="4298519"/>
                  <a:pt x="7485838" y="4452596"/>
                  <a:pt x="7369706" y="4572001"/>
                </a:cubicBezTo>
                <a:lnTo>
                  <a:pt x="7175465" y="4572001"/>
                </a:lnTo>
                <a:cubicBezTo>
                  <a:pt x="7318563" y="4471530"/>
                  <a:pt x="7420786" y="4319651"/>
                  <a:pt x="7455280" y="4144250"/>
                </a:cubicBezTo>
                <a:cubicBezTo>
                  <a:pt x="7221278" y="4194541"/>
                  <a:pt x="7030909" y="4357380"/>
                  <a:pt x="6947526" y="4572001"/>
                </a:cubicBezTo>
                <a:lnTo>
                  <a:pt x="6809978" y="4572001"/>
                </a:lnTo>
                <a:cubicBezTo>
                  <a:pt x="6903341" y="4283539"/>
                  <a:pt x="7156571" y="4064450"/>
                  <a:pt x="7468650" y="4012794"/>
                </a:cubicBezTo>
                <a:lnTo>
                  <a:pt x="7468767" y="4011646"/>
                </a:lnTo>
                <a:cubicBezTo>
                  <a:pt x="7474076" y="4010636"/>
                  <a:pt x="7479404" y="4009688"/>
                  <a:pt x="7484980" y="4010107"/>
                </a:cubicBezTo>
                <a:cubicBezTo>
                  <a:pt x="7516163" y="4004550"/>
                  <a:pt x="7548056" y="4001569"/>
                  <a:pt x="7580442" y="4001042"/>
                </a:cubicBezTo>
                <a:close/>
                <a:moveTo>
                  <a:pt x="5928129" y="3999419"/>
                </a:moveTo>
                <a:lnTo>
                  <a:pt x="5945217" y="4001042"/>
                </a:lnTo>
                <a:cubicBezTo>
                  <a:pt x="5977602" y="4001569"/>
                  <a:pt x="6009495" y="4004550"/>
                  <a:pt x="6040678" y="4010107"/>
                </a:cubicBezTo>
                <a:cubicBezTo>
                  <a:pt x="6046254" y="4009688"/>
                  <a:pt x="6051582" y="4010636"/>
                  <a:pt x="6056891" y="4011646"/>
                </a:cubicBezTo>
                <a:lnTo>
                  <a:pt x="6057008" y="4012794"/>
                </a:lnTo>
                <a:cubicBezTo>
                  <a:pt x="6369087" y="4064450"/>
                  <a:pt x="6622316" y="4283539"/>
                  <a:pt x="6715680" y="4572001"/>
                </a:cubicBezTo>
                <a:lnTo>
                  <a:pt x="6578131" y="4572001"/>
                </a:lnTo>
                <a:cubicBezTo>
                  <a:pt x="6494748" y="4357380"/>
                  <a:pt x="6304380" y="4194541"/>
                  <a:pt x="6070378" y="4144250"/>
                </a:cubicBezTo>
                <a:cubicBezTo>
                  <a:pt x="6104872" y="4319650"/>
                  <a:pt x="6207095" y="4471530"/>
                  <a:pt x="6350192" y="4572001"/>
                </a:cubicBezTo>
                <a:lnTo>
                  <a:pt x="6155952" y="4572001"/>
                </a:lnTo>
                <a:cubicBezTo>
                  <a:pt x="6039820" y="4452596"/>
                  <a:pt x="5961257" y="4298519"/>
                  <a:pt x="5936893" y="4127511"/>
                </a:cubicBezTo>
                <a:cubicBezTo>
                  <a:pt x="5936725" y="4127458"/>
                  <a:pt x="5936557" y="4127453"/>
                  <a:pt x="5936387" y="4127448"/>
                </a:cubicBezTo>
                <a:lnTo>
                  <a:pt x="5935849" y="4120772"/>
                </a:lnTo>
                <a:cubicBezTo>
                  <a:pt x="5930790" y="4090522"/>
                  <a:pt x="5928340" y="4059631"/>
                  <a:pt x="5928382" y="4028296"/>
                </a:cubicBezTo>
                <a:cubicBezTo>
                  <a:pt x="5927070" y="4022668"/>
                  <a:pt x="5927011" y="4017001"/>
                  <a:pt x="5927011" y="4011320"/>
                </a:cubicBezTo>
                <a:lnTo>
                  <a:pt x="5927605" y="3999880"/>
                </a:lnTo>
                <a:lnTo>
                  <a:pt x="5928103" y="3999913"/>
                </a:lnTo>
                <a:close/>
                <a:moveTo>
                  <a:pt x="5905378" y="3999419"/>
                </a:moveTo>
                <a:lnTo>
                  <a:pt x="5905404" y="3999913"/>
                </a:lnTo>
                <a:lnTo>
                  <a:pt x="5905902" y="3999880"/>
                </a:lnTo>
                <a:lnTo>
                  <a:pt x="5906496" y="4011320"/>
                </a:lnTo>
                <a:cubicBezTo>
                  <a:pt x="5906496" y="4017001"/>
                  <a:pt x="5906437" y="4022668"/>
                  <a:pt x="5905125" y="4028296"/>
                </a:cubicBezTo>
                <a:cubicBezTo>
                  <a:pt x="5905167" y="4059631"/>
                  <a:pt x="5902717" y="4090522"/>
                  <a:pt x="5897658" y="4120772"/>
                </a:cubicBezTo>
                <a:lnTo>
                  <a:pt x="5897120" y="4127448"/>
                </a:lnTo>
                <a:cubicBezTo>
                  <a:pt x="5896950" y="4127453"/>
                  <a:pt x="5896782" y="4127458"/>
                  <a:pt x="5896614" y="4127511"/>
                </a:cubicBezTo>
                <a:cubicBezTo>
                  <a:pt x="5872249" y="4298519"/>
                  <a:pt x="5793686" y="4452596"/>
                  <a:pt x="5677555" y="4572001"/>
                </a:cubicBezTo>
                <a:lnTo>
                  <a:pt x="5483314" y="4572001"/>
                </a:lnTo>
                <a:cubicBezTo>
                  <a:pt x="5626412" y="4471530"/>
                  <a:pt x="5728635" y="4319650"/>
                  <a:pt x="5763129" y="4144250"/>
                </a:cubicBezTo>
                <a:cubicBezTo>
                  <a:pt x="5529126" y="4194541"/>
                  <a:pt x="5338758" y="4357380"/>
                  <a:pt x="5255375" y="4572001"/>
                </a:cubicBezTo>
                <a:lnTo>
                  <a:pt x="5117827" y="4572001"/>
                </a:lnTo>
                <a:cubicBezTo>
                  <a:pt x="5211190" y="4283539"/>
                  <a:pt x="5464420" y="4064450"/>
                  <a:pt x="5776499" y="4012794"/>
                </a:cubicBezTo>
                <a:lnTo>
                  <a:pt x="5776616" y="4011646"/>
                </a:lnTo>
                <a:cubicBezTo>
                  <a:pt x="5781926" y="4010636"/>
                  <a:pt x="5787253" y="4009688"/>
                  <a:pt x="5792829" y="4010107"/>
                </a:cubicBezTo>
                <a:cubicBezTo>
                  <a:pt x="5824012" y="4004550"/>
                  <a:pt x="5855905" y="4001569"/>
                  <a:pt x="5888290" y="4001042"/>
                </a:cubicBezTo>
                <a:close/>
                <a:moveTo>
                  <a:pt x="4235979" y="3999419"/>
                </a:moveTo>
                <a:lnTo>
                  <a:pt x="4253065" y="4001042"/>
                </a:lnTo>
                <a:cubicBezTo>
                  <a:pt x="4285451" y="4001569"/>
                  <a:pt x="4317343" y="4004550"/>
                  <a:pt x="4348528" y="4010107"/>
                </a:cubicBezTo>
                <a:cubicBezTo>
                  <a:pt x="4354104" y="4009688"/>
                  <a:pt x="4359431" y="4010636"/>
                  <a:pt x="4364739" y="4011646"/>
                </a:cubicBezTo>
                <a:lnTo>
                  <a:pt x="4364856" y="4012794"/>
                </a:lnTo>
                <a:cubicBezTo>
                  <a:pt x="4676936" y="4064450"/>
                  <a:pt x="4930165" y="4283539"/>
                  <a:pt x="5023528" y="4572001"/>
                </a:cubicBezTo>
                <a:lnTo>
                  <a:pt x="4885980" y="4572001"/>
                </a:lnTo>
                <a:cubicBezTo>
                  <a:pt x="4802597" y="4357380"/>
                  <a:pt x="4612229" y="4194541"/>
                  <a:pt x="4378227" y="4144250"/>
                </a:cubicBezTo>
                <a:cubicBezTo>
                  <a:pt x="4412722" y="4319651"/>
                  <a:pt x="4514944" y="4471530"/>
                  <a:pt x="4658041" y="4572001"/>
                </a:cubicBezTo>
                <a:lnTo>
                  <a:pt x="4463800" y="4572001"/>
                </a:lnTo>
                <a:cubicBezTo>
                  <a:pt x="4347669" y="4452596"/>
                  <a:pt x="4269106" y="4298519"/>
                  <a:pt x="4244741" y="4127511"/>
                </a:cubicBezTo>
                <a:cubicBezTo>
                  <a:pt x="4244574" y="4127458"/>
                  <a:pt x="4244405" y="4127453"/>
                  <a:pt x="4244236" y="4127448"/>
                </a:cubicBezTo>
                <a:lnTo>
                  <a:pt x="4243697" y="4120772"/>
                </a:lnTo>
                <a:cubicBezTo>
                  <a:pt x="4238639" y="4090522"/>
                  <a:pt x="4236188" y="4059631"/>
                  <a:pt x="4236230" y="4028296"/>
                </a:cubicBezTo>
                <a:cubicBezTo>
                  <a:pt x="4234918" y="4022668"/>
                  <a:pt x="4234860" y="4017001"/>
                  <a:pt x="4234860" y="4011320"/>
                </a:cubicBezTo>
                <a:lnTo>
                  <a:pt x="4235454" y="3999880"/>
                </a:lnTo>
                <a:lnTo>
                  <a:pt x="4235952" y="3999913"/>
                </a:lnTo>
                <a:close/>
                <a:moveTo>
                  <a:pt x="4213227" y="3999419"/>
                </a:moveTo>
                <a:lnTo>
                  <a:pt x="4213253" y="3999913"/>
                </a:lnTo>
                <a:lnTo>
                  <a:pt x="4213751" y="3999880"/>
                </a:lnTo>
                <a:lnTo>
                  <a:pt x="4214345" y="4011320"/>
                </a:lnTo>
                <a:cubicBezTo>
                  <a:pt x="4214345" y="4017001"/>
                  <a:pt x="4214286" y="4022668"/>
                  <a:pt x="4212974" y="4028296"/>
                </a:cubicBezTo>
                <a:cubicBezTo>
                  <a:pt x="4213016" y="4059631"/>
                  <a:pt x="4210566" y="4090522"/>
                  <a:pt x="4205507" y="4120772"/>
                </a:cubicBezTo>
                <a:lnTo>
                  <a:pt x="4204969" y="4127448"/>
                </a:lnTo>
                <a:cubicBezTo>
                  <a:pt x="4204799" y="4127453"/>
                  <a:pt x="4204631" y="4127458"/>
                  <a:pt x="4204463" y="4127511"/>
                </a:cubicBezTo>
                <a:cubicBezTo>
                  <a:pt x="4180098" y="4298519"/>
                  <a:pt x="4101535" y="4452596"/>
                  <a:pt x="3985404" y="4572001"/>
                </a:cubicBezTo>
                <a:lnTo>
                  <a:pt x="3791163" y="4572001"/>
                </a:lnTo>
                <a:cubicBezTo>
                  <a:pt x="3934261" y="4471530"/>
                  <a:pt x="4036484" y="4319651"/>
                  <a:pt x="4070978" y="4144250"/>
                </a:cubicBezTo>
                <a:cubicBezTo>
                  <a:pt x="3836975" y="4194541"/>
                  <a:pt x="3646607" y="4357380"/>
                  <a:pt x="3563224" y="4572001"/>
                </a:cubicBezTo>
                <a:lnTo>
                  <a:pt x="3425676" y="4572001"/>
                </a:lnTo>
                <a:cubicBezTo>
                  <a:pt x="3519039" y="4283539"/>
                  <a:pt x="3772269" y="4064450"/>
                  <a:pt x="4084348" y="4012794"/>
                </a:cubicBezTo>
                <a:lnTo>
                  <a:pt x="4084465" y="4011646"/>
                </a:lnTo>
                <a:cubicBezTo>
                  <a:pt x="4089774" y="4010636"/>
                  <a:pt x="4095102" y="4009688"/>
                  <a:pt x="4100678" y="4010107"/>
                </a:cubicBezTo>
                <a:cubicBezTo>
                  <a:pt x="4131861" y="4004550"/>
                  <a:pt x="4163754" y="4001569"/>
                  <a:pt x="4196139" y="4001042"/>
                </a:cubicBezTo>
                <a:close/>
                <a:moveTo>
                  <a:pt x="2543827" y="3999419"/>
                </a:moveTo>
                <a:lnTo>
                  <a:pt x="2560914" y="4001042"/>
                </a:lnTo>
                <a:cubicBezTo>
                  <a:pt x="2593300" y="4001569"/>
                  <a:pt x="2625192" y="4004550"/>
                  <a:pt x="2656376" y="4010107"/>
                </a:cubicBezTo>
                <a:cubicBezTo>
                  <a:pt x="2661952" y="4009688"/>
                  <a:pt x="2667280" y="4010636"/>
                  <a:pt x="2672588" y="4011646"/>
                </a:cubicBezTo>
                <a:lnTo>
                  <a:pt x="2672706" y="4012794"/>
                </a:lnTo>
                <a:cubicBezTo>
                  <a:pt x="2984785" y="4064450"/>
                  <a:pt x="3238014" y="4283539"/>
                  <a:pt x="3331377" y="4572001"/>
                </a:cubicBezTo>
                <a:lnTo>
                  <a:pt x="3193830" y="4572001"/>
                </a:lnTo>
                <a:cubicBezTo>
                  <a:pt x="3110446" y="4357380"/>
                  <a:pt x="2920078" y="4194541"/>
                  <a:pt x="2686076" y="4144250"/>
                </a:cubicBezTo>
                <a:cubicBezTo>
                  <a:pt x="2720570" y="4319650"/>
                  <a:pt x="2822793" y="4471530"/>
                  <a:pt x="2965890" y="4572001"/>
                </a:cubicBezTo>
                <a:lnTo>
                  <a:pt x="2771649" y="4572001"/>
                </a:lnTo>
                <a:cubicBezTo>
                  <a:pt x="2655518" y="4452596"/>
                  <a:pt x="2576955" y="4298519"/>
                  <a:pt x="2552590" y="4127511"/>
                </a:cubicBezTo>
                <a:cubicBezTo>
                  <a:pt x="2552423" y="4127458"/>
                  <a:pt x="2552254" y="4127453"/>
                  <a:pt x="2552085" y="4127448"/>
                </a:cubicBezTo>
                <a:lnTo>
                  <a:pt x="2551547" y="4120772"/>
                </a:lnTo>
                <a:cubicBezTo>
                  <a:pt x="2546488" y="4090522"/>
                  <a:pt x="2544037" y="4059631"/>
                  <a:pt x="2544079" y="4028296"/>
                </a:cubicBezTo>
                <a:cubicBezTo>
                  <a:pt x="2542767" y="4022668"/>
                  <a:pt x="2542709" y="4017001"/>
                  <a:pt x="2542709" y="4011320"/>
                </a:cubicBezTo>
                <a:lnTo>
                  <a:pt x="2543303" y="3999880"/>
                </a:lnTo>
                <a:lnTo>
                  <a:pt x="2543801" y="3999913"/>
                </a:lnTo>
                <a:close/>
                <a:moveTo>
                  <a:pt x="2521076" y="3999419"/>
                </a:moveTo>
                <a:lnTo>
                  <a:pt x="2521102" y="3999913"/>
                </a:lnTo>
                <a:lnTo>
                  <a:pt x="2521600" y="3999880"/>
                </a:lnTo>
                <a:lnTo>
                  <a:pt x="2522194" y="4011320"/>
                </a:lnTo>
                <a:cubicBezTo>
                  <a:pt x="2522194" y="4017001"/>
                  <a:pt x="2522135" y="4022668"/>
                  <a:pt x="2520823" y="4028296"/>
                </a:cubicBezTo>
                <a:cubicBezTo>
                  <a:pt x="2520865" y="4059631"/>
                  <a:pt x="2518415" y="4090522"/>
                  <a:pt x="2513356" y="4120772"/>
                </a:cubicBezTo>
                <a:lnTo>
                  <a:pt x="2512818" y="4127448"/>
                </a:lnTo>
                <a:cubicBezTo>
                  <a:pt x="2512648" y="4127453"/>
                  <a:pt x="2512480" y="4127458"/>
                  <a:pt x="2512312" y="4127511"/>
                </a:cubicBezTo>
                <a:cubicBezTo>
                  <a:pt x="2487947" y="4298519"/>
                  <a:pt x="2409385" y="4452596"/>
                  <a:pt x="2293253" y="4572001"/>
                </a:cubicBezTo>
                <a:lnTo>
                  <a:pt x="2099012" y="4572001"/>
                </a:lnTo>
                <a:cubicBezTo>
                  <a:pt x="2242110" y="4471530"/>
                  <a:pt x="2344333" y="4319651"/>
                  <a:pt x="2378827" y="4144250"/>
                </a:cubicBezTo>
                <a:cubicBezTo>
                  <a:pt x="2144825" y="4194541"/>
                  <a:pt x="1954456" y="4357380"/>
                  <a:pt x="1871073" y="4572001"/>
                </a:cubicBezTo>
                <a:lnTo>
                  <a:pt x="1733525" y="4572001"/>
                </a:lnTo>
                <a:cubicBezTo>
                  <a:pt x="1826888" y="4283539"/>
                  <a:pt x="2080118" y="4064450"/>
                  <a:pt x="2392197" y="4012794"/>
                </a:cubicBezTo>
                <a:lnTo>
                  <a:pt x="2392314" y="4011646"/>
                </a:lnTo>
                <a:cubicBezTo>
                  <a:pt x="2397623" y="4010636"/>
                  <a:pt x="2402951" y="4009688"/>
                  <a:pt x="2408527" y="4010107"/>
                </a:cubicBezTo>
                <a:cubicBezTo>
                  <a:pt x="2439710" y="4004550"/>
                  <a:pt x="2471603" y="4001569"/>
                  <a:pt x="2503988" y="4001042"/>
                </a:cubicBezTo>
                <a:close/>
                <a:moveTo>
                  <a:pt x="851676" y="3999419"/>
                </a:moveTo>
                <a:lnTo>
                  <a:pt x="868763" y="4001042"/>
                </a:lnTo>
                <a:cubicBezTo>
                  <a:pt x="901149" y="4001569"/>
                  <a:pt x="933041" y="4004550"/>
                  <a:pt x="964225" y="4010107"/>
                </a:cubicBezTo>
                <a:cubicBezTo>
                  <a:pt x="969801" y="4009688"/>
                  <a:pt x="975129" y="4010636"/>
                  <a:pt x="980437" y="4011646"/>
                </a:cubicBezTo>
                <a:lnTo>
                  <a:pt x="980555" y="4012794"/>
                </a:lnTo>
                <a:cubicBezTo>
                  <a:pt x="1292634" y="4064450"/>
                  <a:pt x="1545864" y="4283539"/>
                  <a:pt x="1639226" y="4572001"/>
                </a:cubicBezTo>
                <a:lnTo>
                  <a:pt x="1501679" y="4572001"/>
                </a:lnTo>
                <a:cubicBezTo>
                  <a:pt x="1418296" y="4357380"/>
                  <a:pt x="1227927" y="4194541"/>
                  <a:pt x="993925" y="4144250"/>
                </a:cubicBezTo>
                <a:cubicBezTo>
                  <a:pt x="1028419" y="4319651"/>
                  <a:pt x="1130642" y="4471530"/>
                  <a:pt x="1273740" y="4572001"/>
                </a:cubicBezTo>
                <a:lnTo>
                  <a:pt x="1079499" y="4572001"/>
                </a:lnTo>
                <a:cubicBezTo>
                  <a:pt x="963367" y="4452596"/>
                  <a:pt x="884804" y="4298519"/>
                  <a:pt x="860439" y="4127511"/>
                </a:cubicBezTo>
                <a:cubicBezTo>
                  <a:pt x="860272" y="4127458"/>
                  <a:pt x="860103" y="4127453"/>
                  <a:pt x="859934" y="4127448"/>
                </a:cubicBezTo>
                <a:lnTo>
                  <a:pt x="859396" y="4120772"/>
                </a:lnTo>
                <a:cubicBezTo>
                  <a:pt x="854337" y="4090522"/>
                  <a:pt x="851886" y="4059631"/>
                  <a:pt x="851928" y="4028296"/>
                </a:cubicBezTo>
                <a:cubicBezTo>
                  <a:pt x="850616" y="4022668"/>
                  <a:pt x="850558" y="4017001"/>
                  <a:pt x="850558" y="4011320"/>
                </a:cubicBezTo>
                <a:lnTo>
                  <a:pt x="851152" y="3999880"/>
                </a:lnTo>
                <a:lnTo>
                  <a:pt x="851650" y="3999913"/>
                </a:lnTo>
                <a:close/>
                <a:moveTo>
                  <a:pt x="828925" y="3999419"/>
                </a:moveTo>
                <a:lnTo>
                  <a:pt x="828951" y="3999913"/>
                </a:lnTo>
                <a:lnTo>
                  <a:pt x="829449" y="3999880"/>
                </a:lnTo>
                <a:lnTo>
                  <a:pt x="830043" y="4011320"/>
                </a:lnTo>
                <a:cubicBezTo>
                  <a:pt x="830043" y="4017001"/>
                  <a:pt x="829984" y="4022668"/>
                  <a:pt x="828672" y="4028296"/>
                </a:cubicBezTo>
                <a:cubicBezTo>
                  <a:pt x="828714" y="4059631"/>
                  <a:pt x="826264" y="4090522"/>
                  <a:pt x="821205" y="4120772"/>
                </a:cubicBezTo>
                <a:lnTo>
                  <a:pt x="820667" y="4127448"/>
                </a:lnTo>
                <a:cubicBezTo>
                  <a:pt x="820497" y="4127453"/>
                  <a:pt x="820329" y="4127458"/>
                  <a:pt x="820161" y="4127511"/>
                </a:cubicBezTo>
                <a:cubicBezTo>
                  <a:pt x="795796" y="4298519"/>
                  <a:pt x="717234" y="4452596"/>
                  <a:pt x="601102" y="4572001"/>
                </a:cubicBezTo>
                <a:lnTo>
                  <a:pt x="406861" y="4572001"/>
                </a:lnTo>
                <a:cubicBezTo>
                  <a:pt x="549959" y="4471530"/>
                  <a:pt x="652182" y="4319650"/>
                  <a:pt x="686676" y="4144250"/>
                </a:cubicBezTo>
                <a:cubicBezTo>
                  <a:pt x="452674" y="4194541"/>
                  <a:pt x="262305" y="4357380"/>
                  <a:pt x="178922" y="4572001"/>
                </a:cubicBezTo>
                <a:lnTo>
                  <a:pt x="41374" y="4572001"/>
                </a:lnTo>
                <a:cubicBezTo>
                  <a:pt x="134738" y="4283539"/>
                  <a:pt x="387967" y="4064450"/>
                  <a:pt x="700046" y="4012794"/>
                </a:cubicBezTo>
                <a:lnTo>
                  <a:pt x="700163" y="4011646"/>
                </a:lnTo>
                <a:cubicBezTo>
                  <a:pt x="705472" y="4010636"/>
                  <a:pt x="710800" y="4009688"/>
                  <a:pt x="716376" y="4010107"/>
                </a:cubicBezTo>
                <a:cubicBezTo>
                  <a:pt x="747559" y="4004550"/>
                  <a:pt x="779452" y="4001569"/>
                  <a:pt x="811837" y="4001042"/>
                </a:cubicBezTo>
                <a:close/>
                <a:moveTo>
                  <a:pt x="8305836" y="3304913"/>
                </a:moveTo>
                <a:cubicBezTo>
                  <a:pt x="8030646" y="3363591"/>
                  <a:pt x="7815802" y="3576701"/>
                  <a:pt x="7762527" y="3845480"/>
                </a:cubicBezTo>
                <a:cubicBezTo>
                  <a:pt x="8037717" y="3786801"/>
                  <a:pt x="8252560" y="3573691"/>
                  <a:pt x="8305836" y="3304913"/>
                </a:cubicBezTo>
                <a:close/>
                <a:moveTo>
                  <a:pt x="6911971" y="3304913"/>
                </a:moveTo>
                <a:cubicBezTo>
                  <a:pt x="6965247" y="3573691"/>
                  <a:pt x="7180090" y="3786801"/>
                  <a:pt x="7455280" y="3845480"/>
                </a:cubicBezTo>
                <a:cubicBezTo>
                  <a:pt x="7402005" y="3576701"/>
                  <a:pt x="7187161" y="3363591"/>
                  <a:pt x="6911971" y="3304913"/>
                </a:cubicBezTo>
                <a:close/>
                <a:moveTo>
                  <a:pt x="6613685" y="3304913"/>
                </a:moveTo>
                <a:cubicBezTo>
                  <a:pt x="6338495" y="3363591"/>
                  <a:pt x="6123651" y="3576701"/>
                  <a:pt x="6070376" y="3845480"/>
                </a:cubicBezTo>
                <a:cubicBezTo>
                  <a:pt x="6345566" y="3786801"/>
                  <a:pt x="6560409" y="3573691"/>
                  <a:pt x="6613685" y="3304913"/>
                </a:cubicBezTo>
                <a:close/>
                <a:moveTo>
                  <a:pt x="5219820" y="3304913"/>
                </a:moveTo>
                <a:cubicBezTo>
                  <a:pt x="5273096" y="3573691"/>
                  <a:pt x="5487939" y="3786801"/>
                  <a:pt x="5763129" y="3845480"/>
                </a:cubicBezTo>
                <a:cubicBezTo>
                  <a:pt x="5709854" y="3576701"/>
                  <a:pt x="5495010" y="3363591"/>
                  <a:pt x="5219820" y="3304913"/>
                </a:cubicBezTo>
                <a:close/>
                <a:moveTo>
                  <a:pt x="4921534" y="3304913"/>
                </a:moveTo>
                <a:cubicBezTo>
                  <a:pt x="4646344" y="3363591"/>
                  <a:pt x="4431500" y="3576701"/>
                  <a:pt x="4378225" y="3845480"/>
                </a:cubicBezTo>
                <a:cubicBezTo>
                  <a:pt x="4653415" y="3786801"/>
                  <a:pt x="4868259" y="3573691"/>
                  <a:pt x="4921534" y="3304913"/>
                </a:cubicBezTo>
                <a:close/>
                <a:moveTo>
                  <a:pt x="3527669" y="3304913"/>
                </a:moveTo>
                <a:cubicBezTo>
                  <a:pt x="3580945" y="3573691"/>
                  <a:pt x="3795788" y="3786801"/>
                  <a:pt x="4070978" y="3845480"/>
                </a:cubicBezTo>
                <a:cubicBezTo>
                  <a:pt x="4017703" y="3576701"/>
                  <a:pt x="3802859" y="3363591"/>
                  <a:pt x="3527669" y="3304913"/>
                </a:cubicBezTo>
                <a:close/>
                <a:moveTo>
                  <a:pt x="3229383" y="3304913"/>
                </a:moveTo>
                <a:cubicBezTo>
                  <a:pt x="2954193" y="3363591"/>
                  <a:pt x="2739349" y="3576701"/>
                  <a:pt x="2686074" y="3845480"/>
                </a:cubicBezTo>
                <a:cubicBezTo>
                  <a:pt x="2961264" y="3786801"/>
                  <a:pt x="3176107" y="3573691"/>
                  <a:pt x="3229383" y="3304913"/>
                </a:cubicBezTo>
                <a:close/>
                <a:moveTo>
                  <a:pt x="1835518" y="3304913"/>
                </a:moveTo>
                <a:cubicBezTo>
                  <a:pt x="1888794" y="3573691"/>
                  <a:pt x="2103637" y="3786801"/>
                  <a:pt x="2378827" y="3845480"/>
                </a:cubicBezTo>
                <a:cubicBezTo>
                  <a:pt x="2325552" y="3576701"/>
                  <a:pt x="2110708" y="3363591"/>
                  <a:pt x="1835518" y="3304913"/>
                </a:cubicBezTo>
                <a:close/>
                <a:moveTo>
                  <a:pt x="1537232" y="3304913"/>
                </a:moveTo>
                <a:cubicBezTo>
                  <a:pt x="1262042" y="3363591"/>
                  <a:pt x="1047198" y="3576701"/>
                  <a:pt x="993923" y="3845480"/>
                </a:cubicBezTo>
                <a:cubicBezTo>
                  <a:pt x="1269113" y="3786801"/>
                  <a:pt x="1483956" y="3573691"/>
                  <a:pt x="1537232" y="3304913"/>
                </a:cubicBezTo>
                <a:close/>
                <a:moveTo>
                  <a:pt x="143367" y="3304913"/>
                </a:moveTo>
                <a:cubicBezTo>
                  <a:pt x="196643" y="3573691"/>
                  <a:pt x="411486" y="3786801"/>
                  <a:pt x="686676" y="3845480"/>
                </a:cubicBezTo>
                <a:cubicBezTo>
                  <a:pt x="633401" y="3576701"/>
                  <a:pt x="418557" y="3363591"/>
                  <a:pt x="143367" y="3304913"/>
                </a:cubicBezTo>
                <a:close/>
                <a:moveTo>
                  <a:pt x="8461873" y="3161219"/>
                </a:moveTo>
                <a:lnTo>
                  <a:pt x="8478960" y="3162829"/>
                </a:lnTo>
                <a:cubicBezTo>
                  <a:pt x="8511346" y="3163352"/>
                  <a:pt x="8543239" y="3166310"/>
                  <a:pt x="8574422" y="3171823"/>
                </a:cubicBezTo>
                <a:cubicBezTo>
                  <a:pt x="8579998" y="3171407"/>
                  <a:pt x="8585326" y="3172348"/>
                  <a:pt x="8590635" y="3173350"/>
                </a:cubicBezTo>
                <a:lnTo>
                  <a:pt x="8590752" y="3174489"/>
                </a:lnTo>
                <a:cubicBezTo>
                  <a:pt x="8815033" y="3211322"/>
                  <a:pt x="9008920" y="3333951"/>
                  <a:pt x="9135069" y="3506215"/>
                </a:cubicBezTo>
                <a:lnTo>
                  <a:pt x="9139239" y="3512974"/>
                </a:lnTo>
                <a:lnTo>
                  <a:pt x="9139239" y="3816134"/>
                </a:lnTo>
                <a:lnTo>
                  <a:pt x="9120077" y="3747490"/>
                </a:lnTo>
                <a:cubicBezTo>
                  <a:pt x="9039502" y="3525837"/>
                  <a:pt x="8844913" y="3356256"/>
                  <a:pt x="8604122" y="3304913"/>
                </a:cubicBezTo>
                <a:cubicBezTo>
                  <a:pt x="8650738" y="3540094"/>
                  <a:pt x="8821055" y="3732654"/>
                  <a:pt x="9047261" y="3816429"/>
                </a:cubicBezTo>
                <a:lnTo>
                  <a:pt x="9139239" y="3843104"/>
                </a:lnTo>
                <a:lnTo>
                  <a:pt x="9139239" y="3970603"/>
                </a:lnTo>
                <a:lnTo>
                  <a:pt x="9030179" y="3943797"/>
                </a:lnTo>
                <a:cubicBezTo>
                  <a:pt x="8735297" y="3846211"/>
                  <a:pt x="8514628" y="3594637"/>
                  <a:pt x="8470637" y="3288305"/>
                </a:cubicBezTo>
                <a:cubicBezTo>
                  <a:pt x="8470469" y="3288253"/>
                  <a:pt x="8470301" y="3288248"/>
                  <a:pt x="8470131" y="3288243"/>
                </a:cubicBezTo>
                <a:lnTo>
                  <a:pt x="8469593" y="3281619"/>
                </a:lnTo>
                <a:cubicBezTo>
                  <a:pt x="8464534" y="3251607"/>
                  <a:pt x="8462083" y="3220958"/>
                  <a:pt x="8462126" y="3189869"/>
                </a:cubicBezTo>
                <a:cubicBezTo>
                  <a:pt x="8460814" y="3184286"/>
                  <a:pt x="8460755" y="3178663"/>
                  <a:pt x="8460755" y="3173027"/>
                </a:cubicBezTo>
                <a:lnTo>
                  <a:pt x="8461349" y="3161677"/>
                </a:lnTo>
                <a:lnTo>
                  <a:pt x="8461847" y="3161709"/>
                </a:lnTo>
                <a:close/>
                <a:moveTo>
                  <a:pt x="8448085" y="3161219"/>
                </a:moveTo>
                <a:lnTo>
                  <a:pt x="8448111" y="3161709"/>
                </a:lnTo>
                <a:lnTo>
                  <a:pt x="8448609" y="3161677"/>
                </a:lnTo>
                <a:lnTo>
                  <a:pt x="8449203" y="3173027"/>
                </a:lnTo>
                <a:cubicBezTo>
                  <a:pt x="8449203" y="3178663"/>
                  <a:pt x="8449144" y="3184286"/>
                  <a:pt x="8447832" y="3189869"/>
                </a:cubicBezTo>
                <a:cubicBezTo>
                  <a:pt x="8447875" y="3220958"/>
                  <a:pt x="8445424" y="3251607"/>
                  <a:pt x="8440365" y="3281619"/>
                </a:cubicBezTo>
                <a:lnTo>
                  <a:pt x="8439827" y="3288243"/>
                </a:lnTo>
                <a:cubicBezTo>
                  <a:pt x="8439657" y="3288248"/>
                  <a:pt x="8439489" y="3288253"/>
                  <a:pt x="8439321" y="3288305"/>
                </a:cubicBezTo>
                <a:cubicBezTo>
                  <a:pt x="8389046" y="3638399"/>
                  <a:pt x="8108007" y="3916971"/>
                  <a:pt x="7749156" y="3975903"/>
                </a:cubicBezTo>
                <a:lnTo>
                  <a:pt x="7749040" y="3977042"/>
                </a:lnTo>
                <a:cubicBezTo>
                  <a:pt x="7743729" y="3978045"/>
                  <a:pt x="7738400" y="3978986"/>
                  <a:pt x="7732823" y="3978570"/>
                </a:cubicBezTo>
                <a:cubicBezTo>
                  <a:pt x="7701651" y="3984080"/>
                  <a:pt x="7669771" y="3987038"/>
                  <a:pt x="7637396" y="3987561"/>
                </a:cubicBezTo>
                <a:lnTo>
                  <a:pt x="7620278" y="3989174"/>
                </a:lnTo>
                <a:lnTo>
                  <a:pt x="7620252" y="3988683"/>
                </a:lnTo>
                <a:lnTo>
                  <a:pt x="7619753" y="3988716"/>
                </a:lnTo>
                <a:cubicBezTo>
                  <a:pt x="7619187" y="3984944"/>
                  <a:pt x="7619160" y="3981158"/>
                  <a:pt x="7619160" y="3977366"/>
                </a:cubicBezTo>
                <a:cubicBezTo>
                  <a:pt x="7619160" y="3971728"/>
                  <a:pt x="7619219" y="3966104"/>
                  <a:pt x="7620531" y="3960518"/>
                </a:cubicBezTo>
                <a:cubicBezTo>
                  <a:pt x="7620488" y="3929436"/>
                  <a:pt x="7622938" y="3898794"/>
                  <a:pt x="7627995" y="3868787"/>
                </a:cubicBezTo>
                <a:lnTo>
                  <a:pt x="7628535" y="3862150"/>
                </a:lnTo>
                <a:cubicBezTo>
                  <a:pt x="7628704" y="3862145"/>
                  <a:pt x="7628873" y="3862140"/>
                  <a:pt x="7629040" y="3862087"/>
                </a:cubicBezTo>
                <a:cubicBezTo>
                  <a:pt x="7679317" y="3511992"/>
                  <a:pt x="7960356" y="3233421"/>
                  <a:pt x="8319206" y="3174489"/>
                </a:cubicBezTo>
                <a:lnTo>
                  <a:pt x="8319323" y="3173350"/>
                </a:lnTo>
                <a:cubicBezTo>
                  <a:pt x="8324632" y="3172348"/>
                  <a:pt x="8329960" y="3171407"/>
                  <a:pt x="8335536" y="3171823"/>
                </a:cubicBezTo>
                <a:cubicBezTo>
                  <a:pt x="8366719" y="3166310"/>
                  <a:pt x="8398612" y="3163352"/>
                  <a:pt x="8430998" y="3162829"/>
                </a:cubicBezTo>
                <a:close/>
                <a:moveTo>
                  <a:pt x="6769722" y="3161219"/>
                </a:moveTo>
                <a:lnTo>
                  <a:pt x="6786810" y="3162829"/>
                </a:lnTo>
                <a:cubicBezTo>
                  <a:pt x="6819195" y="3163352"/>
                  <a:pt x="6851088" y="3166310"/>
                  <a:pt x="6882271" y="3171823"/>
                </a:cubicBezTo>
                <a:cubicBezTo>
                  <a:pt x="6887847" y="3171407"/>
                  <a:pt x="6893175" y="3172348"/>
                  <a:pt x="6898484" y="3173350"/>
                </a:cubicBezTo>
                <a:lnTo>
                  <a:pt x="6898601" y="3174489"/>
                </a:lnTo>
                <a:cubicBezTo>
                  <a:pt x="7257451" y="3233421"/>
                  <a:pt x="7538490" y="3511992"/>
                  <a:pt x="7588766" y="3862087"/>
                </a:cubicBezTo>
                <a:cubicBezTo>
                  <a:pt x="7588934" y="3862140"/>
                  <a:pt x="7589103" y="3862145"/>
                  <a:pt x="7589272" y="3862150"/>
                </a:cubicBezTo>
                <a:lnTo>
                  <a:pt x="7589812" y="3868787"/>
                </a:lnTo>
                <a:cubicBezTo>
                  <a:pt x="7594869" y="3898794"/>
                  <a:pt x="7597319" y="3929436"/>
                  <a:pt x="7597276" y="3960518"/>
                </a:cubicBezTo>
                <a:cubicBezTo>
                  <a:pt x="7598588" y="3966104"/>
                  <a:pt x="7598647" y="3971728"/>
                  <a:pt x="7598647" y="3977366"/>
                </a:cubicBezTo>
                <a:cubicBezTo>
                  <a:pt x="7598647" y="3981158"/>
                  <a:pt x="7598620" y="3984944"/>
                  <a:pt x="7598054" y="3988716"/>
                </a:cubicBezTo>
                <a:lnTo>
                  <a:pt x="7597555" y="3988683"/>
                </a:lnTo>
                <a:lnTo>
                  <a:pt x="7597529" y="3989174"/>
                </a:lnTo>
                <a:lnTo>
                  <a:pt x="7580411" y="3987561"/>
                </a:lnTo>
                <a:cubicBezTo>
                  <a:pt x="7548036" y="3987038"/>
                  <a:pt x="7516156" y="3984080"/>
                  <a:pt x="7484984" y="3978570"/>
                </a:cubicBezTo>
                <a:cubicBezTo>
                  <a:pt x="7479407" y="3978986"/>
                  <a:pt x="7474078" y="3978045"/>
                  <a:pt x="7468767" y="3977042"/>
                </a:cubicBezTo>
                <a:lnTo>
                  <a:pt x="7468651" y="3975903"/>
                </a:lnTo>
                <a:cubicBezTo>
                  <a:pt x="7109800" y="3916971"/>
                  <a:pt x="6828761" y="3638399"/>
                  <a:pt x="6778486" y="3288305"/>
                </a:cubicBezTo>
                <a:cubicBezTo>
                  <a:pt x="6778318" y="3288253"/>
                  <a:pt x="6778150" y="3288248"/>
                  <a:pt x="6777980" y="3288243"/>
                </a:cubicBezTo>
                <a:lnTo>
                  <a:pt x="6777442" y="3281619"/>
                </a:lnTo>
                <a:cubicBezTo>
                  <a:pt x="6772383" y="3251607"/>
                  <a:pt x="6769933" y="3220958"/>
                  <a:pt x="6769975" y="3189869"/>
                </a:cubicBezTo>
                <a:cubicBezTo>
                  <a:pt x="6768663" y="3184286"/>
                  <a:pt x="6768604" y="3178663"/>
                  <a:pt x="6768604" y="3173027"/>
                </a:cubicBezTo>
                <a:lnTo>
                  <a:pt x="6769198" y="3161677"/>
                </a:lnTo>
                <a:lnTo>
                  <a:pt x="6769696" y="3161709"/>
                </a:lnTo>
                <a:close/>
                <a:moveTo>
                  <a:pt x="6755934" y="3161219"/>
                </a:moveTo>
                <a:lnTo>
                  <a:pt x="6755960" y="3161709"/>
                </a:lnTo>
                <a:lnTo>
                  <a:pt x="6756458" y="3161677"/>
                </a:lnTo>
                <a:lnTo>
                  <a:pt x="6757052" y="3173027"/>
                </a:lnTo>
                <a:cubicBezTo>
                  <a:pt x="6757052" y="3178663"/>
                  <a:pt x="6756994" y="3184286"/>
                  <a:pt x="6755682" y="3189869"/>
                </a:cubicBezTo>
                <a:cubicBezTo>
                  <a:pt x="6755724" y="3220958"/>
                  <a:pt x="6753273" y="3251607"/>
                  <a:pt x="6748215" y="3281619"/>
                </a:cubicBezTo>
                <a:lnTo>
                  <a:pt x="6747676" y="3288243"/>
                </a:lnTo>
                <a:cubicBezTo>
                  <a:pt x="6747507" y="3288248"/>
                  <a:pt x="6747338" y="3288253"/>
                  <a:pt x="6747171" y="3288305"/>
                </a:cubicBezTo>
                <a:cubicBezTo>
                  <a:pt x="6696895" y="3638399"/>
                  <a:pt x="6415856" y="3916971"/>
                  <a:pt x="6057005" y="3975903"/>
                </a:cubicBezTo>
                <a:lnTo>
                  <a:pt x="6056889" y="3977042"/>
                </a:lnTo>
                <a:cubicBezTo>
                  <a:pt x="6051578" y="3978045"/>
                  <a:pt x="6046249" y="3978986"/>
                  <a:pt x="6040672" y="3978570"/>
                </a:cubicBezTo>
                <a:cubicBezTo>
                  <a:pt x="6009500" y="3984080"/>
                  <a:pt x="5977620" y="3987038"/>
                  <a:pt x="5945246" y="3987561"/>
                </a:cubicBezTo>
                <a:lnTo>
                  <a:pt x="5928127" y="3989174"/>
                </a:lnTo>
                <a:lnTo>
                  <a:pt x="5928101" y="3988683"/>
                </a:lnTo>
                <a:lnTo>
                  <a:pt x="5927602" y="3988716"/>
                </a:lnTo>
                <a:cubicBezTo>
                  <a:pt x="5927036" y="3984944"/>
                  <a:pt x="5927009" y="3981158"/>
                  <a:pt x="5927009" y="3977366"/>
                </a:cubicBezTo>
                <a:cubicBezTo>
                  <a:pt x="5927009" y="3971728"/>
                  <a:pt x="5927068" y="3966104"/>
                  <a:pt x="5928380" y="3960518"/>
                </a:cubicBezTo>
                <a:cubicBezTo>
                  <a:pt x="5928338" y="3929436"/>
                  <a:pt x="5930787" y="3898794"/>
                  <a:pt x="5935844" y="3868787"/>
                </a:cubicBezTo>
                <a:lnTo>
                  <a:pt x="5936384" y="3862150"/>
                </a:lnTo>
                <a:cubicBezTo>
                  <a:pt x="5936553" y="3862145"/>
                  <a:pt x="5936722" y="3862140"/>
                  <a:pt x="5936890" y="3862087"/>
                </a:cubicBezTo>
                <a:cubicBezTo>
                  <a:pt x="5987166" y="3511992"/>
                  <a:pt x="6268205" y="3233421"/>
                  <a:pt x="6627056" y="3174489"/>
                </a:cubicBezTo>
                <a:lnTo>
                  <a:pt x="6627173" y="3173350"/>
                </a:lnTo>
                <a:cubicBezTo>
                  <a:pt x="6632481" y="3172348"/>
                  <a:pt x="6637809" y="3171407"/>
                  <a:pt x="6643385" y="3171823"/>
                </a:cubicBezTo>
                <a:cubicBezTo>
                  <a:pt x="6674569" y="3166310"/>
                  <a:pt x="6706461" y="3163352"/>
                  <a:pt x="6738847" y="3162829"/>
                </a:cubicBezTo>
                <a:close/>
                <a:moveTo>
                  <a:pt x="5077571" y="3161219"/>
                </a:moveTo>
                <a:lnTo>
                  <a:pt x="5094659" y="3162829"/>
                </a:lnTo>
                <a:cubicBezTo>
                  <a:pt x="5127044" y="3163352"/>
                  <a:pt x="5158937" y="3166310"/>
                  <a:pt x="5190120" y="3171823"/>
                </a:cubicBezTo>
                <a:cubicBezTo>
                  <a:pt x="5195696" y="3171407"/>
                  <a:pt x="5201024" y="3172348"/>
                  <a:pt x="5206334" y="3173350"/>
                </a:cubicBezTo>
                <a:lnTo>
                  <a:pt x="5206450" y="3174489"/>
                </a:lnTo>
                <a:cubicBezTo>
                  <a:pt x="5565300" y="3233421"/>
                  <a:pt x="5846339" y="3511992"/>
                  <a:pt x="5896616" y="3862087"/>
                </a:cubicBezTo>
                <a:cubicBezTo>
                  <a:pt x="5896783" y="3862140"/>
                  <a:pt x="5896953" y="3862145"/>
                  <a:pt x="5897121" y="3862150"/>
                </a:cubicBezTo>
                <a:lnTo>
                  <a:pt x="5897662" y="3868787"/>
                </a:lnTo>
                <a:cubicBezTo>
                  <a:pt x="5902718" y="3898794"/>
                  <a:pt x="5905168" y="3929436"/>
                  <a:pt x="5905126" y="3960518"/>
                </a:cubicBezTo>
                <a:cubicBezTo>
                  <a:pt x="5906438" y="3966104"/>
                  <a:pt x="5906496" y="3971728"/>
                  <a:pt x="5906496" y="3977366"/>
                </a:cubicBezTo>
                <a:cubicBezTo>
                  <a:pt x="5906496" y="3981158"/>
                  <a:pt x="5906469" y="3984944"/>
                  <a:pt x="5905903" y="3988716"/>
                </a:cubicBezTo>
                <a:lnTo>
                  <a:pt x="5905404" y="3988683"/>
                </a:lnTo>
                <a:lnTo>
                  <a:pt x="5905378" y="3989174"/>
                </a:lnTo>
                <a:lnTo>
                  <a:pt x="5888260" y="3987561"/>
                </a:lnTo>
                <a:cubicBezTo>
                  <a:pt x="5855886" y="3987038"/>
                  <a:pt x="5824005" y="3984080"/>
                  <a:pt x="5792833" y="3978570"/>
                </a:cubicBezTo>
                <a:cubicBezTo>
                  <a:pt x="5787256" y="3978986"/>
                  <a:pt x="5781927" y="3978045"/>
                  <a:pt x="5776617" y="3977042"/>
                </a:cubicBezTo>
                <a:lnTo>
                  <a:pt x="5776501" y="3975903"/>
                </a:lnTo>
                <a:cubicBezTo>
                  <a:pt x="5417649" y="3916971"/>
                  <a:pt x="5136610" y="3638399"/>
                  <a:pt x="5086335" y="3288305"/>
                </a:cubicBezTo>
                <a:cubicBezTo>
                  <a:pt x="5086167" y="3288253"/>
                  <a:pt x="5085999" y="3288248"/>
                  <a:pt x="5085830" y="3288243"/>
                </a:cubicBezTo>
                <a:lnTo>
                  <a:pt x="5085291" y="3281619"/>
                </a:lnTo>
                <a:cubicBezTo>
                  <a:pt x="5080233" y="3251607"/>
                  <a:pt x="5077782" y="3220958"/>
                  <a:pt x="5077824" y="3189869"/>
                </a:cubicBezTo>
                <a:cubicBezTo>
                  <a:pt x="5076512" y="3184286"/>
                  <a:pt x="5076453" y="3178663"/>
                  <a:pt x="5076453" y="3173027"/>
                </a:cubicBezTo>
                <a:lnTo>
                  <a:pt x="5077047" y="3161677"/>
                </a:lnTo>
                <a:lnTo>
                  <a:pt x="5077545" y="3161709"/>
                </a:lnTo>
                <a:close/>
                <a:moveTo>
                  <a:pt x="5063783" y="3161219"/>
                </a:moveTo>
                <a:lnTo>
                  <a:pt x="5063809" y="3161709"/>
                </a:lnTo>
                <a:lnTo>
                  <a:pt x="5064307" y="3161677"/>
                </a:lnTo>
                <a:lnTo>
                  <a:pt x="5064902" y="3173027"/>
                </a:lnTo>
                <a:cubicBezTo>
                  <a:pt x="5064902" y="3178663"/>
                  <a:pt x="5064842" y="3184286"/>
                  <a:pt x="5063530" y="3189869"/>
                </a:cubicBezTo>
                <a:cubicBezTo>
                  <a:pt x="5063572" y="3220958"/>
                  <a:pt x="5061122" y="3251607"/>
                  <a:pt x="5056063" y="3281619"/>
                </a:cubicBezTo>
                <a:lnTo>
                  <a:pt x="5055525" y="3288243"/>
                </a:lnTo>
                <a:cubicBezTo>
                  <a:pt x="5055355" y="3288248"/>
                  <a:pt x="5055187" y="3288253"/>
                  <a:pt x="5055019" y="3288305"/>
                </a:cubicBezTo>
                <a:cubicBezTo>
                  <a:pt x="5004744" y="3638399"/>
                  <a:pt x="4723705" y="3916971"/>
                  <a:pt x="4364853" y="3975903"/>
                </a:cubicBezTo>
                <a:lnTo>
                  <a:pt x="4364737" y="3977042"/>
                </a:lnTo>
                <a:cubicBezTo>
                  <a:pt x="4359427" y="3978045"/>
                  <a:pt x="4354098" y="3978986"/>
                  <a:pt x="4348521" y="3978570"/>
                </a:cubicBezTo>
                <a:cubicBezTo>
                  <a:pt x="4317350" y="3984080"/>
                  <a:pt x="4285468" y="3987038"/>
                  <a:pt x="4253094" y="3987561"/>
                </a:cubicBezTo>
                <a:lnTo>
                  <a:pt x="4235976" y="3989174"/>
                </a:lnTo>
                <a:lnTo>
                  <a:pt x="4235950" y="3988683"/>
                </a:lnTo>
                <a:lnTo>
                  <a:pt x="4235451" y="3988716"/>
                </a:lnTo>
                <a:cubicBezTo>
                  <a:pt x="4234885" y="3984944"/>
                  <a:pt x="4234858" y="3981158"/>
                  <a:pt x="4234858" y="3977366"/>
                </a:cubicBezTo>
                <a:cubicBezTo>
                  <a:pt x="4234858" y="3971728"/>
                  <a:pt x="4234916" y="3966104"/>
                  <a:pt x="4236228" y="3960518"/>
                </a:cubicBezTo>
                <a:cubicBezTo>
                  <a:pt x="4236186" y="3929436"/>
                  <a:pt x="4238636" y="3898794"/>
                  <a:pt x="4243692" y="3868787"/>
                </a:cubicBezTo>
                <a:lnTo>
                  <a:pt x="4244233" y="3862150"/>
                </a:lnTo>
                <a:cubicBezTo>
                  <a:pt x="4244401" y="3862145"/>
                  <a:pt x="4244571" y="3862140"/>
                  <a:pt x="4244738" y="3862087"/>
                </a:cubicBezTo>
                <a:cubicBezTo>
                  <a:pt x="4295015" y="3511992"/>
                  <a:pt x="4576054" y="3233421"/>
                  <a:pt x="4934904" y="3174489"/>
                </a:cubicBezTo>
                <a:lnTo>
                  <a:pt x="4935021" y="3173350"/>
                </a:lnTo>
                <a:cubicBezTo>
                  <a:pt x="4940330" y="3172348"/>
                  <a:pt x="4945658" y="3171407"/>
                  <a:pt x="4951234" y="3171823"/>
                </a:cubicBezTo>
                <a:cubicBezTo>
                  <a:pt x="4982417" y="3166310"/>
                  <a:pt x="5014310" y="3163352"/>
                  <a:pt x="5046695" y="3162829"/>
                </a:cubicBezTo>
                <a:close/>
                <a:moveTo>
                  <a:pt x="3385420" y="3161219"/>
                </a:moveTo>
                <a:lnTo>
                  <a:pt x="3402507" y="3162829"/>
                </a:lnTo>
                <a:cubicBezTo>
                  <a:pt x="3434893" y="3163352"/>
                  <a:pt x="3466785" y="3166310"/>
                  <a:pt x="3497969" y="3171823"/>
                </a:cubicBezTo>
                <a:cubicBezTo>
                  <a:pt x="3503545" y="3171407"/>
                  <a:pt x="3508873" y="3172348"/>
                  <a:pt x="3514181" y="3173350"/>
                </a:cubicBezTo>
                <a:lnTo>
                  <a:pt x="3514298" y="3174489"/>
                </a:lnTo>
                <a:cubicBezTo>
                  <a:pt x="3873149" y="3233421"/>
                  <a:pt x="4154188" y="3511992"/>
                  <a:pt x="4204464" y="3862087"/>
                </a:cubicBezTo>
                <a:cubicBezTo>
                  <a:pt x="4204632" y="3862140"/>
                  <a:pt x="4204801" y="3862145"/>
                  <a:pt x="4204970" y="3862150"/>
                </a:cubicBezTo>
                <a:lnTo>
                  <a:pt x="4205510" y="3868787"/>
                </a:lnTo>
                <a:cubicBezTo>
                  <a:pt x="4210567" y="3898794"/>
                  <a:pt x="4213016" y="3929436"/>
                  <a:pt x="4212974" y="3960518"/>
                </a:cubicBezTo>
                <a:cubicBezTo>
                  <a:pt x="4214286" y="3966104"/>
                  <a:pt x="4214345" y="3971728"/>
                  <a:pt x="4214345" y="3977366"/>
                </a:cubicBezTo>
                <a:cubicBezTo>
                  <a:pt x="4214345" y="3981158"/>
                  <a:pt x="4214318" y="3984944"/>
                  <a:pt x="4213752" y="3988716"/>
                </a:cubicBezTo>
                <a:lnTo>
                  <a:pt x="4213253" y="3988683"/>
                </a:lnTo>
                <a:lnTo>
                  <a:pt x="4213227" y="3989174"/>
                </a:lnTo>
                <a:lnTo>
                  <a:pt x="4196108" y="3987561"/>
                </a:lnTo>
                <a:cubicBezTo>
                  <a:pt x="4163734" y="3987038"/>
                  <a:pt x="4131854" y="3984080"/>
                  <a:pt x="4100682" y="3978570"/>
                </a:cubicBezTo>
                <a:cubicBezTo>
                  <a:pt x="4095105" y="3978986"/>
                  <a:pt x="4089776" y="3978045"/>
                  <a:pt x="4084465" y="3977042"/>
                </a:cubicBezTo>
                <a:lnTo>
                  <a:pt x="4084349" y="3975903"/>
                </a:lnTo>
                <a:cubicBezTo>
                  <a:pt x="3725498" y="3916971"/>
                  <a:pt x="3444459" y="3638399"/>
                  <a:pt x="3394183" y="3288305"/>
                </a:cubicBezTo>
                <a:cubicBezTo>
                  <a:pt x="3394016" y="3288253"/>
                  <a:pt x="3393847" y="3288248"/>
                  <a:pt x="3393678" y="3288243"/>
                </a:cubicBezTo>
                <a:lnTo>
                  <a:pt x="3393139" y="3281619"/>
                </a:lnTo>
                <a:cubicBezTo>
                  <a:pt x="3388081" y="3251607"/>
                  <a:pt x="3385630" y="3220958"/>
                  <a:pt x="3385672" y="3189869"/>
                </a:cubicBezTo>
                <a:cubicBezTo>
                  <a:pt x="3384360" y="3184286"/>
                  <a:pt x="3384302" y="3178663"/>
                  <a:pt x="3384302" y="3173027"/>
                </a:cubicBezTo>
                <a:lnTo>
                  <a:pt x="3384896" y="3161677"/>
                </a:lnTo>
                <a:lnTo>
                  <a:pt x="3385394" y="3161709"/>
                </a:lnTo>
                <a:close/>
                <a:moveTo>
                  <a:pt x="3371632" y="3161219"/>
                </a:moveTo>
                <a:lnTo>
                  <a:pt x="3371658" y="3161709"/>
                </a:lnTo>
                <a:lnTo>
                  <a:pt x="3372156" y="3161677"/>
                </a:lnTo>
                <a:lnTo>
                  <a:pt x="3372750" y="3173027"/>
                </a:lnTo>
                <a:cubicBezTo>
                  <a:pt x="3372750" y="3178663"/>
                  <a:pt x="3372691" y="3184286"/>
                  <a:pt x="3371379" y="3189869"/>
                </a:cubicBezTo>
                <a:cubicBezTo>
                  <a:pt x="3371421" y="3220958"/>
                  <a:pt x="3368971" y="3251607"/>
                  <a:pt x="3363912" y="3281619"/>
                </a:cubicBezTo>
                <a:lnTo>
                  <a:pt x="3363374" y="3288243"/>
                </a:lnTo>
                <a:cubicBezTo>
                  <a:pt x="3363204" y="3288248"/>
                  <a:pt x="3363036" y="3288253"/>
                  <a:pt x="3362868" y="3288305"/>
                </a:cubicBezTo>
                <a:cubicBezTo>
                  <a:pt x="3312593" y="3638399"/>
                  <a:pt x="3031554" y="3916971"/>
                  <a:pt x="2672703" y="3975903"/>
                </a:cubicBezTo>
                <a:lnTo>
                  <a:pt x="2672586" y="3977042"/>
                </a:lnTo>
                <a:cubicBezTo>
                  <a:pt x="2667276" y="3978045"/>
                  <a:pt x="2661947" y="3978986"/>
                  <a:pt x="2656370" y="3978570"/>
                </a:cubicBezTo>
                <a:cubicBezTo>
                  <a:pt x="2625198" y="3984080"/>
                  <a:pt x="2593318" y="3987038"/>
                  <a:pt x="2560943" y="3987561"/>
                </a:cubicBezTo>
                <a:lnTo>
                  <a:pt x="2543825" y="3989174"/>
                </a:lnTo>
                <a:lnTo>
                  <a:pt x="2543799" y="3988683"/>
                </a:lnTo>
                <a:lnTo>
                  <a:pt x="2543300" y="3988716"/>
                </a:lnTo>
                <a:cubicBezTo>
                  <a:pt x="2542734" y="3984944"/>
                  <a:pt x="2542707" y="3981158"/>
                  <a:pt x="2542707" y="3977366"/>
                </a:cubicBezTo>
                <a:cubicBezTo>
                  <a:pt x="2542707" y="3971728"/>
                  <a:pt x="2542765" y="3966104"/>
                  <a:pt x="2544077" y="3960518"/>
                </a:cubicBezTo>
                <a:cubicBezTo>
                  <a:pt x="2544035" y="3929436"/>
                  <a:pt x="2546485" y="3898794"/>
                  <a:pt x="2551541" y="3868787"/>
                </a:cubicBezTo>
                <a:lnTo>
                  <a:pt x="2552082" y="3862150"/>
                </a:lnTo>
                <a:cubicBezTo>
                  <a:pt x="2552250" y="3862145"/>
                  <a:pt x="2552420" y="3862140"/>
                  <a:pt x="2552587" y="3862087"/>
                </a:cubicBezTo>
                <a:cubicBezTo>
                  <a:pt x="2602864" y="3511992"/>
                  <a:pt x="2883903" y="3233421"/>
                  <a:pt x="3242753" y="3174489"/>
                </a:cubicBezTo>
                <a:lnTo>
                  <a:pt x="3242870" y="3173350"/>
                </a:lnTo>
                <a:cubicBezTo>
                  <a:pt x="3248179" y="3172348"/>
                  <a:pt x="3253507" y="3171407"/>
                  <a:pt x="3259083" y="3171823"/>
                </a:cubicBezTo>
                <a:cubicBezTo>
                  <a:pt x="3290266" y="3166310"/>
                  <a:pt x="3322159" y="3163352"/>
                  <a:pt x="3354544" y="3162829"/>
                </a:cubicBezTo>
                <a:close/>
                <a:moveTo>
                  <a:pt x="1693269" y="3161219"/>
                </a:moveTo>
                <a:lnTo>
                  <a:pt x="1710356" y="3162829"/>
                </a:lnTo>
                <a:cubicBezTo>
                  <a:pt x="1742742" y="3163352"/>
                  <a:pt x="1774634" y="3166310"/>
                  <a:pt x="1805818" y="3171823"/>
                </a:cubicBezTo>
                <a:cubicBezTo>
                  <a:pt x="1811394" y="3171407"/>
                  <a:pt x="1816722" y="3172348"/>
                  <a:pt x="1822030" y="3173350"/>
                </a:cubicBezTo>
                <a:lnTo>
                  <a:pt x="1822148" y="3174489"/>
                </a:lnTo>
                <a:cubicBezTo>
                  <a:pt x="2180998" y="3233421"/>
                  <a:pt x="2462037" y="3511992"/>
                  <a:pt x="2512313" y="3862087"/>
                </a:cubicBezTo>
                <a:cubicBezTo>
                  <a:pt x="2512481" y="3862140"/>
                  <a:pt x="2512650" y="3862145"/>
                  <a:pt x="2512819" y="3862150"/>
                </a:cubicBezTo>
                <a:lnTo>
                  <a:pt x="2513359" y="3868787"/>
                </a:lnTo>
                <a:cubicBezTo>
                  <a:pt x="2518416" y="3898794"/>
                  <a:pt x="2520865" y="3929436"/>
                  <a:pt x="2520823" y="3960518"/>
                </a:cubicBezTo>
                <a:cubicBezTo>
                  <a:pt x="2522135" y="3966104"/>
                  <a:pt x="2522194" y="3971728"/>
                  <a:pt x="2522194" y="3977366"/>
                </a:cubicBezTo>
                <a:cubicBezTo>
                  <a:pt x="2522194" y="3981158"/>
                  <a:pt x="2522167" y="3984944"/>
                  <a:pt x="2521601" y="3988716"/>
                </a:cubicBezTo>
                <a:lnTo>
                  <a:pt x="2521102" y="3988683"/>
                </a:lnTo>
                <a:lnTo>
                  <a:pt x="2521076" y="3989174"/>
                </a:lnTo>
                <a:lnTo>
                  <a:pt x="2503957" y="3987561"/>
                </a:lnTo>
                <a:cubicBezTo>
                  <a:pt x="2471583" y="3987038"/>
                  <a:pt x="2439703" y="3984080"/>
                  <a:pt x="2408531" y="3978570"/>
                </a:cubicBezTo>
                <a:cubicBezTo>
                  <a:pt x="2402954" y="3978986"/>
                  <a:pt x="2397625" y="3978045"/>
                  <a:pt x="2392314" y="3977042"/>
                </a:cubicBezTo>
                <a:lnTo>
                  <a:pt x="2392198" y="3975903"/>
                </a:lnTo>
                <a:cubicBezTo>
                  <a:pt x="2033347" y="3916971"/>
                  <a:pt x="1752308" y="3638399"/>
                  <a:pt x="1702032" y="3288305"/>
                </a:cubicBezTo>
                <a:cubicBezTo>
                  <a:pt x="1701865" y="3288253"/>
                  <a:pt x="1701696" y="3288248"/>
                  <a:pt x="1701527" y="3288243"/>
                </a:cubicBezTo>
                <a:lnTo>
                  <a:pt x="1700989" y="3281619"/>
                </a:lnTo>
                <a:cubicBezTo>
                  <a:pt x="1695930" y="3251607"/>
                  <a:pt x="1693479" y="3220958"/>
                  <a:pt x="1693521" y="3189869"/>
                </a:cubicBezTo>
                <a:cubicBezTo>
                  <a:pt x="1692209" y="3184286"/>
                  <a:pt x="1692151" y="3178663"/>
                  <a:pt x="1692151" y="3173027"/>
                </a:cubicBezTo>
                <a:lnTo>
                  <a:pt x="1692745" y="3161677"/>
                </a:lnTo>
                <a:lnTo>
                  <a:pt x="1693243" y="3161709"/>
                </a:lnTo>
                <a:close/>
                <a:moveTo>
                  <a:pt x="1679481" y="3161219"/>
                </a:moveTo>
                <a:lnTo>
                  <a:pt x="1679507" y="3161709"/>
                </a:lnTo>
                <a:lnTo>
                  <a:pt x="1680005" y="3161677"/>
                </a:lnTo>
                <a:lnTo>
                  <a:pt x="1680599" y="3173027"/>
                </a:lnTo>
                <a:cubicBezTo>
                  <a:pt x="1680599" y="3178663"/>
                  <a:pt x="1680540" y="3184286"/>
                  <a:pt x="1679228" y="3189869"/>
                </a:cubicBezTo>
                <a:cubicBezTo>
                  <a:pt x="1679270" y="3220958"/>
                  <a:pt x="1676820" y="3251607"/>
                  <a:pt x="1671761" y="3281619"/>
                </a:cubicBezTo>
                <a:lnTo>
                  <a:pt x="1671223" y="3288243"/>
                </a:lnTo>
                <a:cubicBezTo>
                  <a:pt x="1671053" y="3288248"/>
                  <a:pt x="1670885" y="3288253"/>
                  <a:pt x="1670717" y="3288305"/>
                </a:cubicBezTo>
                <a:cubicBezTo>
                  <a:pt x="1620442" y="3638399"/>
                  <a:pt x="1339403" y="3916971"/>
                  <a:pt x="980552" y="3975903"/>
                </a:cubicBezTo>
                <a:lnTo>
                  <a:pt x="980435" y="3977042"/>
                </a:lnTo>
                <a:cubicBezTo>
                  <a:pt x="975125" y="3978045"/>
                  <a:pt x="969796" y="3978986"/>
                  <a:pt x="964219" y="3978570"/>
                </a:cubicBezTo>
                <a:cubicBezTo>
                  <a:pt x="933047" y="3984080"/>
                  <a:pt x="901167" y="3987038"/>
                  <a:pt x="868792" y="3987561"/>
                </a:cubicBezTo>
                <a:lnTo>
                  <a:pt x="851674" y="3989174"/>
                </a:lnTo>
                <a:lnTo>
                  <a:pt x="851648" y="3988683"/>
                </a:lnTo>
                <a:lnTo>
                  <a:pt x="851149" y="3988716"/>
                </a:lnTo>
                <a:cubicBezTo>
                  <a:pt x="850583" y="3984944"/>
                  <a:pt x="850556" y="3981158"/>
                  <a:pt x="850556" y="3977366"/>
                </a:cubicBezTo>
                <a:cubicBezTo>
                  <a:pt x="850556" y="3971728"/>
                  <a:pt x="850614" y="3966104"/>
                  <a:pt x="851926" y="3960518"/>
                </a:cubicBezTo>
                <a:cubicBezTo>
                  <a:pt x="851884" y="3929436"/>
                  <a:pt x="854334" y="3898794"/>
                  <a:pt x="859390" y="3868787"/>
                </a:cubicBezTo>
                <a:lnTo>
                  <a:pt x="859931" y="3862150"/>
                </a:lnTo>
                <a:cubicBezTo>
                  <a:pt x="860099" y="3862145"/>
                  <a:pt x="860269" y="3862140"/>
                  <a:pt x="860436" y="3862087"/>
                </a:cubicBezTo>
                <a:cubicBezTo>
                  <a:pt x="910713" y="3511992"/>
                  <a:pt x="1191752" y="3233421"/>
                  <a:pt x="1550602" y="3174489"/>
                </a:cubicBezTo>
                <a:lnTo>
                  <a:pt x="1550719" y="3173350"/>
                </a:lnTo>
                <a:cubicBezTo>
                  <a:pt x="1556028" y="3172348"/>
                  <a:pt x="1561356" y="3171407"/>
                  <a:pt x="1566932" y="3171823"/>
                </a:cubicBezTo>
                <a:cubicBezTo>
                  <a:pt x="1598115" y="3166310"/>
                  <a:pt x="1630008" y="3163352"/>
                  <a:pt x="1662393" y="3162829"/>
                </a:cubicBezTo>
                <a:close/>
                <a:moveTo>
                  <a:pt x="1118" y="3161219"/>
                </a:moveTo>
                <a:lnTo>
                  <a:pt x="18205" y="3162829"/>
                </a:lnTo>
                <a:cubicBezTo>
                  <a:pt x="50591" y="3163352"/>
                  <a:pt x="82483" y="3166310"/>
                  <a:pt x="113667" y="3171823"/>
                </a:cubicBezTo>
                <a:cubicBezTo>
                  <a:pt x="119243" y="3171407"/>
                  <a:pt x="124571" y="3172348"/>
                  <a:pt x="129879" y="3173350"/>
                </a:cubicBezTo>
                <a:lnTo>
                  <a:pt x="129997" y="3174489"/>
                </a:lnTo>
                <a:cubicBezTo>
                  <a:pt x="488847" y="3233421"/>
                  <a:pt x="769886" y="3511992"/>
                  <a:pt x="820162" y="3862087"/>
                </a:cubicBezTo>
                <a:cubicBezTo>
                  <a:pt x="820330" y="3862140"/>
                  <a:pt x="820499" y="3862145"/>
                  <a:pt x="820668" y="3862150"/>
                </a:cubicBezTo>
                <a:lnTo>
                  <a:pt x="821208" y="3868787"/>
                </a:lnTo>
                <a:cubicBezTo>
                  <a:pt x="826265" y="3898794"/>
                  <a:pt x="828714" y="3929436"/>
                  <a:pt x="828672" y="3960518"/>
                </a:cubicBezTo>
                <a:cubicBezTo>
                  <a:pt x="829984" y="3966104"/>
                  <a:pt x="830043" y="3971728"/>
                  <a:pt x="830043" y="3977366"/>
                </a:cubicBezTo>
                <a:cubicBezTo>
                  <a:pt x="830043" y="3981158"/>
                  <a:pt x="830016" y="3984944"/>
                  <a:pt x="829450" y="3988716"/>
                </a:cubicBezTo>
                <a:lnTo>
                  <a:pt x="828951" y="3988683"/>
                </a:lnTo>
                <a:lnTo>
                  <a:pt x="828925" y="3989174"/>
                </a:lnTo>
                <a:lnTo>
                  <a:pt x="811806" y="3987561"/>
                </a:lnTo>
                <a:cubicBezTo>
                  <a:pt x="779432" y="3987038"/>
                  <a:pt x="747552" y="3984080"/>
                  <a:pt x="716380" y="3978570"/>
                </a:cubicBezTo>
                <a:cubicBezTo>
                  <a:pt x="710803" y="3978986"/>
                  <a:pt x="705474" y="3978045"/>
                  <a:pt x="700163" y="3977042"/>
                </a:cubicBezTo>
                <a:lnTo>
                  <a:pt x="700047" y="3975903"/>
                </a:lnTo>
                <a:cubicBezTo>
                  <a:pt x="341196" y="3916971"/>
                  <a:pt x="60157" y="3638399"/>
                  <a:pt x="9881" y="3288305"/>
                </a:cubicBezTo>
                <a:cubicBezTo>
                  <a:pt x="9714" y="3288253"/>
                  <a:pt x="9545" y="3288248"/>
                  <a:pt x="9376" y="3288243"/>
                </a:cubicBezTo>
                <a:lnTo>
                  <a:pt x="8837" y="3281619"/>
                </a:lnTo>
                <a:cubicBezTo>
                  <a:pt x="3779" y="3251607"/>
                  <a:pt x="1328" y="3220958"/>
                  <a:pt x="1370" y="3189869"/>
                </a:cubicBezTo>
                <a:cubicBezTo>
                  <a:pt x="58" y="3184286"/>
                  <a:pt x="0" y="3178663"/>
                  <a:pt x="0" y="3173027"/>
                </a:cubicBezTo>
                <a:lnTo>
                  <a:pt x="594" y="3161677"/>
                </a:lnTo>
                <a:lnTo>
                  <a:pt x="1092" y="3161709"/>
                </a:lnTo>
                <a:close/>
                <a:moveTo>
                  <a:pt x="7762529" y="2447425"/>
                </a:moveTo>
                <a:cubicBezTo>
                  <a:pt x="7815805" y="2718331"/>
                  <a:pt x="8030648" y="2933128"/>
                  <a:pt x="8305838" y="2992271"/>
                </a:cubicBezTo>
                <a:cubicBezTo>
                  <a:pt x="8252563" y="2721365"/>
                  <a:pt x="8037719" y="2506568"/>
                  <a:pt x="7762529" y="2447425"/>
                </a:cubicBezTo>
                <a:close/>
                <a:moveTo>
                  <a:pt x="7455280" y="2447425"/>
                </a:moveTo>
                <a:cubicBezTo>
                  <a:pt x="7180090" y="2506568"/>
                  <a:pt x="6965246" y="2721365"/>
                  <a:pt x="6911971" y="2992271"/>
                </a:cubicBezTo>
                <a:cubicBezTo>
                  <a:pt x="7187161" y="2933128"/>
                  <a:pt x="7402004" y="2718331"/>
                  <a:pt x="7455280" y="2447425"/>
                </a:cubicBezTo>
                <a:close/>
                <a:moveTo>
                  <a:pt x="6070378" y="2447425"/>
                </a:moveTo>
                <a:cubicBezTo>
                  <a:pt x="6123654" y="2718331"/>
                  <a:pt x="6338497" y="2933128"/>
                  <a:pt x="6613687" y="2992271"/>
                </a:cubicBezTo>
                <a:cubicBezTo>
                  <a:pt x="6560412" y="2721365"/>
                  <a:pt x="6345568" y="2506568"/>
                  <a:pt x="6070378" y="2447425"/>
                </a:cubicBezTo>
                <a:close/>
                <a:moveTo>
                  <a:pt x="5763129" y="2447425"/>
                </a:moveTo>
                <a:cubicBezTo>
                  <a:pt x="5487939" y="2506568"/>
                  <a:pt x="5273095" y="2721365"/>
                  <a:pt x="5219820" y="2992271"/>
                </a:cubicBezTo>
                <a:cubicBezTo>
                  <a:pt x="5495010" y="2933128"/>
                  <a:pt x="5709853" y="2718331"/>
                  <a:pt x="5763129" y="2447425"/>
                </a:cubicBezTo>
                <a:close/>
                <a:moveTo>
                  <a:pt x="4378227" y="2447425"/>
                </a:moveTo>
                <a:cubicBezTo>
                  <a:pt x="4431503" y="2718331"/>
                  <a:pt x="4646346" y="2933128"/>
                  <a:pt x="4921536" y="2992271"/>
                </a:cubicBezTo>
                <a:cubicBezTo>
                  <a:pt x="4868261" y="2721365"/>
                  <a:pt x="4653417" y="2506568"/>
                  <a:pt x="4378227" y="2447425"/>
                </a:cubicBezTo>
                <a:close/>
                <a:moveTo>
                  <a:pt x="4070978" y="2447425"/>
                </a:moveTo>
                <a:cubicBezTo>
                  <a:pt x="3795788" y="2506568"/>
                  <a:pt x="3580944" y="2721365"/>
                  <a:pt x="3527669" y="2992271"/>
                </a:cubicBezTo>
                <a:cubicBezTo>
                  <a:pt x="3802859" y="2933128"/>
                  <a:pt x="4017702" y="2718331"/>
                  <a:pt x="4070978" y="2447425"/>
                </a:cubicBezTo>
                <a:close/>
                <a:moveTo>
                  <a:pt x="2686076" y="2447425"/>
                </a:moveTo>
                <a:cubicBezTo>
                  <a:pt x="2739352" y="2718331"/>
                  <a:pt x="2954195" y="2933128"/>
                  <a:pt x="3229385" y="2992271"/>
                </a:cubicBezTo>
                <a:cubicBezTo>
                  <a:pt x="3176110" y="2721365"/>
                  <a:pt x="2961266" y="2506568"/>
                  <a:pt x="2686076" y="2447425"/>
                </a:cubicBezTo>
                <a:close/>
                <a:moveTo>
                  <a:pt x="2378827" y="2447425"/>
                </a:moveTo>
                <a:cubicBezTo>
                  <a:pt x="2103637" y="2506568"/>
                  <a:pt x="1888793" y="2721365"/>
                  <a:pt x="1835518" y="2992271"/>
                </a:cubicBezTo>
                <a:cubicBezTo>
                  <a:pt x="2110708" y="2933128"/>
                  <a:pt x="2325551" y="2718331"/>
                  <a:pt x="2378827" y="2447425"/>
                </a:cubicBezTo>
                <a:close/>
                <a:moveTo>
                  <a:pt x="993925" y="2447425"/>
                </a:moveTo>
                <a:cubicBezTo>
                  <a:pt x="1047201" y="2718331"/>
                  <a:pt x="1262044" y="2933128"/>
                  <a:pt x="1537234" y="2992271"/>
                </a:cubicBezTo>
                <a:cubicBezTo>
                  <a:pt x="1483959" y="2721365"/>
                  <a:pt x="1269115" y="2506568"/>
                  <a:pt x="993925" y="2447425"/>
                </a:cubicBezTo>
                <a:close/>
                <a:moveTo>
                  <a:pt x="686676" y="2447425"/>
                </a:moveTo>
                <a:cubicBezTo>
                  <a:pt x="411486" y="2506568"/>
                  <a:pt x="196642" y="2721365"/>
                  <a:pt x="143367" y="2992271"/>
                </a:cubicBezTo>
                <a:cubicBezTo>
                  <a:pt x="418557" y="2933128"/>
                  <a:pt x="633400" y="2718331"/>
                  <a:pt x="686676" y="2447425"/>
                </a:cubicBezTo>
                <a:close/>
                <a:moveTo>
                  <a:pt x="9139239" y="2321311"/>
                </a:moveTo>
                <a:lnTo>
                  <a:pt x="9139239" y="2449820"/>
                </a:lnTo>
                <a:lnTo>
                  <a:pt x="9047261" y="2476706"/>
                </a:lnTo>
                <a:cubicBezTo>
                  <a:pt x="8821055" y="2561144"/>
                  <a:pt x="8650738" y="2755228"/>
                  <a:pt x="8604122" y="2992271"/>
                </a:cubicBezTo>
                <a:cubicBezTo>
                  <a:pt x="8844913" y="2940521"/>
                  <a:pt x="9039501" y="2769598"/>
                  <a:pt x="9120077" y="2546190"/>
                </a:cubicBezTo>
                <a:lnTo>
                  <a:pt x="9139239" y="2477003"/>
                </a:lnTo>
                <a:lnTo>
                  <a:pt x="9139239" y="2782562"/>
                </a:lnTo>
                <a:lnTo>
                  <a:pt x="9135069" y="2789374"/>
                </a:lnTo>
                <a:cubicBezTo>
                  <a:pt x="9008919" y="2963003"/>
                  <a:pt x="8815033" y="3086603"/>
                  <a:pt x="8590751" y="3123727"/>
                </a:cubicBezTo>
                <a:lnTo>
                  <a:pt x="8590635" y="3124875"/>
                </a:lnTo>
                <a:cubicBezTo>
                  <a:pt x="8585324" y="3125886"/>
                  <a:pt x="8579995" y="3126834"/>
                  <a:pt x="8574418" y="3126415"/>
                </a:cubicBezTo>
                <a:cubicBezTo>
                  <a:pt x="8543246" y="3131969"/>
                  <a:pt x="8511366" y="3134950"/>
                  <a:pt x="8478991" y="3135477"/>
                </a:cubicBezTo>
                <a:lnTo>
                  <a:pt x="8461873" y="3137103"/>
                </a:lnTo>
                <a:lnTo>
                  <a:pt x="8461847" y="3136608"/>
                </a:lnTo>
                <a:lnTo>
                  <a:pt x="8461348" y="3136641"/>
                </a:lnTo>
                <a:cubicBezTo>
                  <a:pt x="8460782" y="3132839"/>
                  <a:pt x="8460755" y="3129023"/>
                  <a:pt x="8460755" y="3125201"/>
                </a:cubicBezTo>
                <a:cubicBezTo>
                  <a:pt x="8460755" y="3119519"/>
                  <a:pt x="8460814" y="3113850"/>
                  <a:pt x="8462126" y="3108220"/>
                </a:cubicBezTo>
                <a:cubicBezTo>
                  <a:pt x="8462083" y="3076892"/>
                  <a:pt x="8464533" y="3046007"/>
                  <a:pt x="8469590" y="3015763"/>
                </a:cubicBezTo>
                <a:lnTo>
                  <a:pt x="8470130" y="3009073"/>
                </a:lnTo>
                <a:cubicBezTo>
                  <a:pt x="8470299" y="3009068"/>
                  <a:pt x="8470468" y="3009063"/>
                  <a:pt x="8470636" y="3009010"/>
                </a:cubicBezTo>
                <a:cubicBezTo>
                  <a:pt x="8514628" y="2700252"/>
                  <a:pt x="8735297" y="2446688"/>
                  <a:pt x="9030178" y="2348329"/>
                </a:cubicBezTo>
                <a:close/>
                <a:moveTo>
                  <a:pt x="7620280" y="2302594"/>
                </a:moveTo>
                <a:lnTo>
                  <a:pt x="7637367" y="2304217"/>
                </a:lnTo>
                <a:cubicBezTo>
                  <a:pt x="7669753" y="2304744"/>
                  <a:pt x="7701646" y="2307725"/>
                  <a:pt x="7732829" y="2313282"/>
                </a:cubicBezTo>
                <a:cubicBezTo>
                  <a:pt x="7738405" y="2312863"/>
                  <a:pt x="7743733" y="2313811"/>
                  <a:pt x="7749042" y="2314821"/>
                </a:cubicBezTo>
                <a:lnTo>
                  <a:pt x="7749159" y="2315969"/>
                </a:lnTo>
                <a:cubicBezTo>
                  <a:pt x="8108009" y="2375367"/>
                  <a:pt x="8389048" y="2656144"/>
                  <a:pt x="8439324" y="3009010"/>
                </a:cubicBezTo>
                <a:cubicBezTo>
                  <a:pt x="8439492" y="3009063"/>
                  <a:pt x="8439661" y="3009068"/>
                  <a:pt x="8439830" y="3009073"/>
                </a:cubicBezTo>
                <a:lnTo>
                  <a:pt x="8440370" y="3015763"/>
                </a:lnTo>
                <a:cubicBezTo>
                  <a:pt x="8445427" y="3046007"/>
                  <a:pt x="8447877" y="3076892"/>
                  <a:pt x="8447834" y="3108220"/>
                </a:cubicBezTo>
                <a:cubicBezTo>
                  <a:pt x="8449146" y="3113850"/>
                  <a:pt x="8449205" y="3119519"/>
                  <a:pt x="8449205" y="3125201"/>
                </a:cubicBezTo>
                <a:cubicBezTo>
                  <a:pt x="8449205" y="3129023"/>
                  <a:pt x="8449178" y="3132839"/>
                  <a:pt x="8448612" y="3136641"/>
                </a:cubicBezTo>
                <a:lnTo>
                  <a:pt x="8448113" y="3136608"/>
                </a:lnTo>
                <a:lnTo>
                  <a:pt x="8448087" y="3137103"/>
                </a:lnTo>
                <a:lnTo>
                  <a:pt x="8430969" y="3135477"/>
                </a:lnTo>
                <a:cubicBezTo>
                  <a:pt x="8398594" y="3134950"/>
                  <a:pt x="8366714" y="3131969"/>
                  <a:pt x="8335542" y="3126415"/>
                </a:cubicBezTo>
                <a:cubicBezTo>
                  <a:pt x="8329965" y="3126834"/>
                  <a:pt x="8324636" y="3125886"/>
                  <a:pt x="8319325" y="3124875"/>
                </a:cubicBezTo>
                <a:lnTo>
                  <a:pt x="8319209" y="3123727"/>
                </a:lnTo>
                <a:cubicBezTo>
                  <a:pt x="7960358" y="3064328"/>
                  <a:pt x="7679319" y="2783551"/>
                  <a:pt x="7629044" y="2430686"/>
                </a:cubicBezTo>
                <a:cubicBezTo>
                  <a:pt x="7628876" y="2430633"/>
                  <a:pt x="7628708" y="2430628"/>
                  <a:pt x="7628538" y="2430623"/>
                </a:cubicBezTo>
                <a:lnTo>
                  <a:pt x="7628000" y="2423947"/>
                </a:lnTo>
                <a:cubicBezTo>
                  <a:pt x="7622941" y="2393697"/>
                  <a:pt x="7620490" y="2362806"/>
                  <a:pt x="7620533" y="2331471"/>
                </a:cubicBezTo>
                <a:cubicBezTo>
                  <a:pt x="7619221" y="2325843"/>
                  <a:pt x="7619162" y="2320176"/>
                  <a:pt x="7619162" y="2314495"/>
                </a:cubicBezTo>
                <a:lnTo>
                  <a:pt x="7619756" y="2303055"/>
                </a:lnTo>
                <a:lnTo>
                  <a:pt x="7620254" y="2303088"/>
                </a:lnTo>
                <a:close/>
                <a:moveTo>
                  <a:pt x="7597529" y="2302594"/>
                </a:moveTo>
                <a:lnTo>
                  <a:pt x="7597555" y="2303088"/>
                </a:lnTo>
                <a:lnTo>
                  <a:pt x="7598053" y="2303055"/>
                </a:lnTo>
                <a:lnTo>
                  <a:pt x="7598647" y="2314495"/>
                </a:lnTo>
                <a:cubicBezTo>
                  <a:pt x="7598647" y="2320176"/>
                  <a:pt x="7598588" y="2325843"/>
                  <a:pt x="7597276" y="2331471"/>
                </a:cubicBezTo>
                <a:cubicBezTo>
                  <a:pt x="7597319" y="2362806"/>
                  <a:pt x="7594868" y="2393697"/>
                  <a:pt x="7589809" y="2423947"/>
                </a:cubicBezTo>
                <a:lnTo>
                  <a:pt x="7589271" y="2430623"/>
                </a:lnTo>
                <a:cubicBezTo>
                  <a:pt x="7589101" y="2430628"/>
                  <a:pt x="7588933" y="2430633"/>
                  <a:pt x="7588765" y="2430686"/>
                </a:cubicBezTo>
                <a:cubicBezTo>
                  <a:pt x="7538490" y="2783551"/>
                  <a:pt x="7257451" y="3064328"/>
                  <a:pt x="6898600" y="3123727"/>
                </a:cubicBezTo>
                <a:lnTo>
                  <a:pt x="6898484" y="3124875"/>
                </a:lnTo>
                <a:cubicBezTo>
                  <a:pt x="6893173" y="3125886"/>
                  <a:pt x="6887844" y="3126834"/>
                  <a:pt x="6882267" y="3126415"/>
                </a:cubicBezTo>
                <a:cubicBezTo>
                  <a:pt x="6851095" y="3131969"/>
                  <a:pt x="6819215" y="3134950"/>
                  <a:pt x="6786841" y="3135477"/>
                </a:cubicBezTo>
                <a:lnTo>
                  <a:pt x="6769722" y="3137103"/>
                </a:lnTo>
                <a:lnTo>
                  <a:pt x="6769696" y="3136608"/>
                </a:lnTo>
                <a:lnTo>
                  <a:pt x="6769197" y="3136641"/>
                </a:lnTo>
                <a:cubicBezTo>
                  <a:pt x="6768631" y="3132839"/>
                  <a:pt x="6768604" y="3129023"/>
                  <a:pt x="6768604" y="3125201"/>
                </a:cubicBezTo>
                <a:cubicBezTo>
                  <a:pt x="6768604" y="3119519"/>
                  <a:pt x="6768663" y="3113850"/>
                  <a:pt x="6769975" y="3108220"/>
                </a:cubicBezTo>
                <a:cubicBezTo>
                  <a:pt x="6769933" y="3076892"/>
                  <a:pt x="6772382" y="3046007"/>
                  <a:pt x="6777439" y="3015763"/>
                </a:cubicBezTo>
                <a:lnTo>
                  <a:pt x="6777979" y="3009073"/>
                </a:lnTo>
                <a:cubicBezTo>
                  <a:pt x="6778148" y="3009068"/>
                  <a:pt x="6778317" y="3009063"/>
                  <a:pt x="6778485" y="3009010"/>
                </a:cubicBezTo>
                <a:cubicBezTo>
                  <a:pt x="6828761" y="2656144"/>
                  <a:pt x="7109800" y="2375367"/>
                  <a:pt x="7468650" y="2315969"/>
                </a:cubicBezTo>
                <a:lnTo>
                  <a:pt x="7468767" y="2314821"/>
                </a:lnTo>
                <a:cubicBezTo>
                  <a:pt x="7474076" y="2313811"/>
                  <a:pt x="7479404" y="2312863"/>
                  <a:pt x="7484980" y="2313282"/>
                </a:cubicBezTo>
                <a:cubicBezTo>
                  <a:pt x="7516163" y="2307725"/>
                  <a:pt x="7548056" y="2304744"/>
                  <a:pt x="7580442" y="2304217"/>
                </a:cubicBezTo>
                <a:close/>
                <a:moveTo>
                  <a:pt x="5928129" y="2302594"/>
                </a:moveTo>
                <a:lnTo>
                  <a:pt x="5945217" y="2304217"/>
                </a:lnTo>
                <a:cubicBezTo>
                  <a:pt x="5977602" y="2304744"/>
                  <a:pt x="6009495" y="2307725"/>
                  <a:pt x="6040678" y="2313282"/>
                </a:cubicBezTo>
                <a:cubicBezTo>
                  <a:pt x="6046254" y="2312863"/>
                  <a:pt x="6051582" y="2313811"/>
                  <a:pt x="6056891" y="2314821"/>
                </a:cubicBezTo>
                <a:lnTo>
                  <a:pt x="6057008" y="2315969"/>
                </a:lnTo>
                <a:cubicBezTo>
                  <a:pt x="6415858" y="2375367"/>
                  <a:pt x="6696897" y="2656144"/>
                  <a:pt x="6747174" y="3009010"/>
                </a:cubicBezTo>
                <a:cubicBezTo>
                  <a:pt x="6747341" y="3009063"/>
                  <a:pt x="6747511" y="3009068"/>
                  <a:pt x="6747679" y="3009073"/>
                </a:cubicBezTo>
                <a:lnTo>
                  <a:pt x="6748220" y="3015763"/>
                </a:lnTo>
                <a:cubicBezTo>
                  <a:pt x="6753276" y="3046007"/>
                  <a:pt x="6755726" y="3076892"/>
                  <a:pt x="6755684" y="3108220"/>
                </a:cubicBezTo>
                <a:cubicBezTo>
                  <a:pt x="6756996" y="3113850"/>
                  <a:pt x="6757054" y="3119519"/>
                  <a:pt x="6757054" y="3125201"/>
                </a:cubicBezTo>
                <a:cubicBezTo>
                  <a:pt x="6757054" y="3129023"/>
                  <a:pt x="6757027" y="3132839"/>
                  <a:pt x="6756461" y="3136641"/>
                </a:cubicBezTo>
                <a:lnTo>
                  <a:pt x="6755962" y="3136608"/>
                </a:lnTo>
                <a:lnTo>
                  <a:pt x="6755936" y="3137103"/>
                </a:lnTo>
                <a:lnTo>
                  <a:pt x="6738818" y="3135477"/>
                </a:lnTo>
                <a:cubicBezTo>
                  <a:pt x="6706444" y="3134950"/>
                  <a:pt x="6674563" y="3131969"/>
                  <a:pt x="6643391" y="3126415"/>
                </a:cubicBezTo>
                <a:cubicBezTo>
                  <a:pt x="6637814" y="3126834"/>
                  <a:pt x="6632485" y="3125886"/>
                  <a:pt x="6627175" y="3124875"/>
                </a:cubicBezTo>
                <a:lnTo>
                  <a:pt x="6627059" y="3123727"/>
                </a:lnTo>
                <a:cubicBezTo>
                  <a:pt x="6268207" y="3064328"/>
                  <a:pt x="5987168" y="2783551"/>
                  <a:pt x="5936893" y="2430686"/>
                </a:cubicBezTo>
                <a:cubicBezTo>
                  <a:pt x="5936725" y="2430633"/>
                  <a:pt x="5936557" y="2430628"/>
                  <a:pt x="5936387" y="2430623"/>
                </a:cubicBezTo>
                <a:lnTo>
                  <a:pt x="5935849" y="2423947"/>
                </a:lnTo>
                <a:cubicBezTo>
                  <a:pt x="5930790" y="2393697"/>
                  <a:pt x="5928340" y="2362806"/>
                  <a:pt x="5928382" y="2331471"/>
                </a:cubicBezTo>
                <a:cubicBezTo>
                  <a:pt x="5927070" y="2325843"/>
                  <a:pt x="5927011" y="2320176"/>
                  <a:pt x="5927011" y="2314495"/>
                </a:cubicBezTo>
                <a:lnTo>
                  <a:pt x="5927605" y="2303055"/>
                </a:lnTo>
                <a:lnTo>
                  <a:pt x="5928103" y="2303088"/>
                </a:lnTo>
                <a:close/>
                <a:moveTo>
                  <a:pt x="5905378" y="2302594"/>
                </a:moveTo>
                <a:lnTo>
                  <a:pt x="5905404" y="2303088"/>
                </a:lnTo>
                <a:lnTo>
                  <a:pt x="5905902" y="2303055"/>
                </a:lnTo>
                <a:lnTo>
                  <a:pt x="5906496" y="2314495"/>
                </a:lnTo>
                <a:cubicBezTo>
                  <a:pt x="5906496" y="2320176"/>
                  <a:pt x="5906438" y="2325843"/>
                  <a:pt x="5905126" y="2331471"/>
                </a:cubicBezTo>
                <a:cubicBezTo>
                  <a:pt x="5905168" y="2362806"/>
                  <a:pt x="5902717" y="2393697"/>
                  <a:pt x="5897659" y="2423947"/>
                </a:cubicBezTo>
                <a:lnTo>
                  <a:pt x="5897120" y="2430623"/>
                </a:lnTo>
                <a:cubicBezTo>
                  <a:pt x="5896951" y="2430628"/>
                  <a:pt x="5896782" y="2430633"/>
                  <a:pt x="5896615" y="2430686"/>
                </a:cubicBezTo>
                <a:cubicBezTo>
                  <a:pt x="5846339" y="2783551"/>
                  <a:pt x="5565300" y="3064328"/>
                  <a:pt x="5206449" y="3123727"/>
                </a:cubicBezTo>
                <a:lnTo>
                  <a:pt x="5206334" y="3124875"/>
                </a:lnTo>
                <a:cubicBezTo>
                  <a:pt x="5201022" y="3125886"/>
                  <a:pt x="5195693" y="3126834"/>
                  <a:pt x="5190116" y="3126415"/>
                </a:cubicBezTo>
                <a:cubicBezTo>
                  <a:pt x="5158944" y="3131969"/>
                  <a:pt x="5127065" y="3134950"/>
                  <a:pt x="5094690" y="3135477"/>
                </a:cubicBezTo>
                <a:lnTo>
                  <a:pt x="5077571" y="3137103"/>
                </a:lnTo>
                <a:lnTo>
                  <a:pt x="5077545" y="3136608"/>
                </a:lnTo>
                <a:lnTo>
                  <a:pt x="5077046" y="3136641"/>
                </a:lnTo>
                <a:cubicBezTo>
                  <a:pt x="5076480" y="3132839"/>
                  <a:pt x="5076453" y="3129023"/>
                  <a:pt x="5076453" y="3125201"/>
                </a:cubicBezTo>
                <a:cubicBezTo>
                  <a:pt x="5076453" y="3119519"/>
                  <a:pt x="5076512" y="3113850"/>
                  <a:pt x="5077824" y="3108220"/>
                </a:cubicBezTo>
                <a:cubicBezTo>
                  <a:pt x="5077782" y="3076892"/>
                  <a:pt x="5080231" y="3046007"/>
                  <a:pt x="5085288" y="3015763"/>
                </a:cubicBezTo>
                <a:lnTo>
                  <a:pt x="5085828" y="3009073"/>
                </a:lnTo>
                <a:cubicBezTo>
                  <a:pt x="5085997" y="3009068"/>
                  <a:pt x="5086166" y="3009063"/>
                  <a:pt x="5086334" y="3009010"/>
                </a:cubicBezTo>
                <a:cubicBezTo>
                  <a:pt x="5136610" y="2656144"/>
                  <a:pt x="5417649" y="2375367"/>
                  <a:pt x="5776501" y="2315969"/>
                </a:cubicBezTo>
                <a:lnTo>
                  <a:pt x="5776617" y="2314821"/>
                </a:lnTo>
                <a:cubicBezTo>
                  <a:pt x="5781926" y="2313811"/>
                  <a:pt x="5787253" y="2312863"/>
                  <a:pt x="5792829" y="2313282"/>
                </a:cubicBezTo>
                <a:cubicBezTo>
                  <a:pt x="5824013" y="2307725"/>
                  <a:pt x="5855905" y="2304744"/>
                  <a:pt x="5888291" y="2304217"/>
                </a:cubicBezTo>
                <a:close/>
                <a:moveTo>
                  <a:pt x="4235979" y="2302594"/>
                </a:moveTo>
                <a:lnTo>
                  <a:pt x="4253065" y="2304217"/>
                </a:lnTo>
                <a:cubicBezTo>
                  <a:pt x="4285451" y="2304744"/>
                  <a:pt x="4317343" y="2307725"/>
                  <a:pt x="4348528" y="2313282"/>
                </a:cubicBezTo>
                <a:cubicBezTo>
                  <a:pt x="4354104" y="2312863"/>
                  <a:pt x="4359431" y="2313811"/>
                  <a:pt x="4364739" y="2314821"/>
                </a:cubicBezTo>
                <a:lnTo>
                  <a:pt x="4364856" y="2315969"/>
                </a:lnTo>
                <a:cubicBezTo>
                  <a:pt x="4723707" y="2375367"/>
                  <a:pt x="5004746" y="2656144"/>
                  <a:pt x="5055022" y="3009010"/>
                </a:cubicBezTo>
                <a:cubicBezTo>
                  <a:pt x="5055190" y="3009063"/>
                  <a:pt x="5055359" y="3009068"/>
                  <a:pt x="5055528" y="3009073"/>
                </a:cubicBezTo>
                <a:lnTo>
                  <a:pt x="5056068" y="3015763"/>
                </a:lnTo>
                <a:cubicBezTo>
                  <a:pt x="5061125" y="3046007"/>
                  <a:pt x="5063574" y="3076892"/>
                  <a:pt x="5063532" y="3108220"/>
                </a:cubicBezTo>
                <a:cubicBezTo>
                  <a:pt x="5064844" y="3113850"/>
                  <a:pt x="5064903" y="3119519"/>
                  <a:pt x="5064903" y="3125201"/>
                </a:cubicBezTo>
                <a:cubicBezTo>
                  <a:pt x="5064903" y="3129023"/>
                  <a:pt x="5064876" y="3132839"/>
                  <a:pt x="5064310" y="3136641"/>
                </a:cubicBezTo>
                <a:lnTo>
                  <a:pt x="5063811" y="3136608"/>
                </a:lnTo>
                <a:lnTo>
                  <a:pt x="5063785" y="3137103"/>
                </a:lnTo>
                <a:lnTo>
                  <a:pt x="5046666" y="3135477"/>
                </a:lnTo>
                <a:cubicBezTo>
                  <a:pt x="5014292" y="3134950"/>
                  <a:pt x="4982412" y="3131969"/>
                  <a:pt x="4951241" y="3126415"/>
                </a:cubicBezTo>
                <a:cubicBezTo>
                  <a:pt x="4945663" y="3126834"/>
                  <a:pt x="4940334" y="3125886"/>
                  <a:pt x="4935023" y="3124875"/>
                </a:cubicBezTo>
                <a:lnTo>
                  <a:pt x="4934907" y="3123727"/>
                </a:lnTo>
                <a:cubicBezTo>
                  <a:pt x="4576056" y="3064328"/>
                  <a:pt x="4295017" y="2783551"/>
                  <a:pt x="4244741" y="2430686"/>
                </a:cubicBezTo>
                <a:cubicBezTo>
                  <a:pt x="4244574" y="2430633"/>
                  <a:pt x="4244405" y="2430628"/>
                  <a:pt x="4244236" y="2430623"/>
                </a:cubicBezTo>
                <a:lnTo>
                  <a:pt x="4243697" y="2423947"/>
                </a:lnTo>
                <a:cubicBezTo>
                  <a:pt x="4238639" y="2393697"/>
                  <a:pt x="4236188" y="2362806"/>
                  <a:pt x="4236230" y="2331471"/>
                </a:cubicBezTo>
                <a:cubicBezTo>
                  <a:pt x="4234918" y="2325843"/>
                  <a:pt x="4234860" y="2320176"/>
                  <a:pt x="4234860" y="2314495"/>
                </a:cubicBezTo>
                <a:lnTo>
                  <a:pt x="4235454" y="2303055"/>
                </a:lnTo>
                <a:lnTo>
                  <a:pt x="4235952" y="2303088"/>
                </a:lnTo>
                <a:close/>
                <a:moveTo>
                  <a:pt x="4213227" y="2302594"/>
                </a:moveTo>
                <a:lnTo>
                  <a:pt x="4213253" y="2303088"/>
                </a:lnTo>
                <a:lnTo>
                  <a:pt x="4213751" y="2303055"/>
                </a:lnTo>
                <a:lnTo>
                  <a:pt x="4214345" y="2314495"/>
                </a:lnTo>
                <a:cubicBezTo>
                  <a:pt x="4214345" y="2320176"/>
                  <a:pt x="4214286" y="2325843"/>
                  <a:pt x="4212974" y="2331471"/>
                </a:cubicBezTo>
                <a:cubicBezTo>
                  <a:pt x="4213016" y="2362806"/>
                  <a:pt x="4210566" y="2393697"/>
                  <a:pt x="4205507" y="2423947"/>
                </a:cubicBezTo>
                <a:lnTo>
                  <a:pt x="4204969" y="2430623"/>
                </a:lnTo>
                <a:cubicBezTo>
                  <a:pt x="4204799" y="2430628"/>
                  <a:pt x="4204631" y="2430633"/>
                  <a:pt x="4204463" y="2430686"/>
                </a:cubicBezTo>
                <a:cubicBezTo>
                  <a:pt x="4154188" y="2783551"/>
                  <a:pt x="3873149" y="3064328"/>
                  <a:pt x="3514297" y="3123727"/>
                </a:cubicBezTo>
                <a:lnTo>
                  <a:pt x="3514181" y="3124875"/>
                </a:lnTo>
                <a:cubicBezTo>
                  <a:pt x="3508871" y="3125886"/>
                  <a:pt x="3503542" y="3126834"/>
                  <a:pt x="3497965" y="3126415"/>
                </a:cubicBezTo>
                <a:cubicBezTo>
                  <a:pt x="3466793" y="3131969"/>
                  <a:pt x="3434912" y="3134950"/>
                  <a:pt x="3402538" y="3135477"/>
                </a:cubicBezTo>
                <a:lnTo>
                  <a:pt x="3385420" y="3137103"/>
                </a:lnTo>
                <a:lnTo>
                  <a:pt x="3385394" y="3136608"/>
                </a:lnTo>
                <a:lnTo>
                  <a:pt x="3384895" y="3136641"/>
                </a:lnTo>
                <a:cubicBezTo>
                  <a:pt x="3384329" y="3132839"/>
                  <a:pt x="3384302" y="3129023"/>
                  <a:pt x="3384302" y="3125201"/>
                </a:cubicBezTo>
                <a:cubicBezTo>
                  <a:pt x="3384302" y="3119519"/>
                  <a:pt x="3384360" y="3113850"/>
                  <a:pt x="3385672" y="3108220"/>
                </a:cubicBezTo>
                <a:cubicBezTo>
                  <a:pt x="3385630" y="3076892"/>
                  <a:pt x="3388080" y="3046007"/>
                  <a:pt x="3393136" y="3015763"/>
                </a:cubicBezTo>
                <a:lnTo>
                  <a:pt x="3393677" y="3009073"/>
                </a:lnTo>
                <a:cubicBezTo>
                  <a:pt x="3393845" y="3009068"/>
                  <a:pt x="3394015" y="3009063"/>
                  <a:pt x="3394182" y="3009010"/>
                </a:cubicBezTo>
                <a:cubicBezTo>
                  <a:pt x="3444459" y="2656144"/>
                  <a:pt x="3725498" y="2375367"/>
                  <a:pt x="4084348" y="2315969"/>
                </a:cubicBezTo>
                <a:lnTo>
                  <a:pt x="4084465" y="2314821"/>
                </a:lnTo>
                <a:cubicBezTo>
                  <a:pt x="4089774" y="2313811"/>
                  <a:pt x="4095102" y="2312863"/>
                  <a:pt x="4100678" y="2313282"/>
                </a:cubicBezTo>
                <a:cubicBezTo>
                  <a:pt x="4131861" y="2307725"/>
                  <a:pt x="4163754" y="2304744"/>
                  <a:pt x="4196139" y="2304217"/>
                </a:cubicBezTo>
                <a:close/>
                <a:moveTo>
                  <a:pt x="2543827" y="2302594"/>
                </a:moveTo>
                <a:lnTo>
                  <a:pt x="2560914" y="2304217"/>
                </a:lnTo>
                <a:cubicBezTo>
                  <a:pt x="2593300" y="2304744"/>
                  <a:pt x="2625192" y="2307725"/>
                  <a:pt x="2656376" y="2313282"/>
                </a:cubicBezTo>
                <a:cubicBezTo>
                  <a:pt x="2661952" y="2312863"/>
                  <a:pt x="2667280" y="2313811"/>
                  <a:pt x="2672588" y="2314821"/>
                </a:cubicBezTo>
                <a:lnTo>
                  <a:pt x="2672706" y="2315969"/>
                </a:lnTo>
                <a:cubicBezTo>
                  <a:pt x="3031556" y="2375367"/>
                  <a:pt x="3312595" y="2656144"/>
                  <a:pt x="3362871" y="3009010"/>
                </a:cubicBezTo>
                <a:cubicBezTo>
                  <a:pt x="3363039" y="3009063"/>
                  <a:pt x="3363208" y="3009068"/>
                  <a:pt x="3363377" y="3009073"/>
                </a:cubicBezTo>
                <a:lnTo>
                  <a:pt x="3363917" y="3015763"/>
                </a:lnTo>
                <a:cubicBezTo>
                  <a:pt x="3368974" y="3046007"/>
                  <a:pt x="3371423" y="3076892"/>
                  <a:pt x="3371381" y="3108220"/>
                </a:cubicBezTo>
                <a:cubicBezTo>
                  <a:pt x="3372693" y="3113850"/>
                  <a:pt x="3372752" y="3119519"/>
                  <a:pt x="3372752" y="3125201"/>
                </a:cubicBezTo>
                <a:cubicBezTo>
                  <a:pt x="3372752" y="3129023"/>
                  <a:pt x="3372725" y="3132839"/>
                  <a:pt x="3372159" y="3136641"/>
                </a:cubicBezTo>
                <a:lnTo>
                  <a:pt x="3371660" y="3136608"/>
                </a:lnTo>
                <a:lnTo>
                  <a:pt x="3371634" y="3137103"/>
                </a:lnTo>
                <a:lnTo>
                  <a:pt x="3354515" y="3135477"/>
                </a:lnTo>
                <a:cubicBezTo>
                  <a:pt x="3322141" y="3134950"/>
                  <a:pt x="3290261" y="3131969"/>
                  <a:pt x="3259089" y="3126415"/>
                </a:cubicBezTo>
                <a:cubicBezTo>
                  <a:pt x="3253512" y="3126834"/>
                  <a:pt x="3248183" y="3125886"/>
                  <a:pt x="3242872" y="3124875"/>
                </a:cubicBezTo>
                <a:lnTo>
                  <a:pt x="3242756" y="3123727"/>
                </a:lnTo>
                <a:cubicBezTo>
                  <a:pt x="2883905" y="3064328"/>
                  <a:pt x="2602866" y="2783551"/>
                  <a:pt x="2552590" y="2430686"/>
                </a:cubicBezTo>
                <a:cubicBezTo>
                  <a:pt x="2552423" y="2430633"/>
                  <a:pt x="2552254" y="2430628"/>
                  <a:pt x="2552085" y="2430623"/>
                </a:cubicBezTo>
                <a:lnTo>
                  <a:pt x="2551547" y="2423947"/>
                </a:lnTo>
                <a:cubicBezTo>
                  <a:pt x="2546488" y="2393697"/>
                  <a:pt x="2544037" y="2362806"/>
                  <a:pt x="2544079" y="2331471"/>
                </a:cubicBezTo>
                <a:cubicBezTo>
                  <a:pt x="2542767" y="2325843"/>
                  <a:pt x="2542709" y="2320176"/>
                  <a:pt x="2542709" y="2314495"/>
                </a:cubicBezTo>
                <a:lnTo>
                  <a:pt x="2543303" y="2303055"/>
                </a:lnTo>
                <a:lnTo>
                  <a:pt x="2543801" y="2303088"/>
                </a:lnTo>
                <a:close/>
                <a:moveTo>
                  <a:pt x="2521076" y="2302594"/>
                </a:moveTo>
                <a:lnTo>
                  <a:pt x="2521102" y="2303088"/>
                </a:lnTo>
                <a:lnTo>
                  <a:pt x="2521600" y="2303055"/>
                </a:lnTo>
                <a:lnTo>
                  <a:pt x="2522194" y="2314495"/>
                </a:lnTo>
                <a:cubicBezTo>
                  <a:pt x="2522194" y="2320176"/>
                  <a:pt x="2522135" y="2325843"/>
                  <a:pt x="2520823" y="2331471"/>
                </a:cubicBezTo>
                <a:cubicBezTo>
                  <a:pt x="2520865" y="2362806"/>
                  <a:pt x="2518415" y="2393697"/>
                  <a:pt x="2513356" y="2423947"/>
                </a:cubicBezTo>
                <a:lnTo>
                  <a:pt x="2512818" y="2430623"/>
                </a:lnTo>
                <a:cubicBezTo>
                  <a:pt x="2512648" y="2430628"/>
                  <a:pt x="2512480" y="2430633"/>
                  <a:pt x="2512312" y="2430686"/>
                </a:cubicBezTo>
                <a:cubicBezTo>
                  <a:pt x="2462037" y="2783551"/>
                  <a:pt x="2180998" y="3064328"/>
                  <a:pt x="1822147" y="3123727"/>
                </a:cubicBezTo>
                <a:lnTo>
                  <a:pt x="1822030" y="3124875"/>
                </a:lnTo>
                <a:cubicBezTo>
                  <a:pt x="1816720" y="3125886"/>
                  <a:pt x="1811391" y="3126834"/>
                  <a:pt x="1805814" y="3126415"/>
                </a:cubicBezTo>
                <a:cubicBezTo>
                  <a:pt x="1774642" y="3131969"/>
                  <a:pt x="1742762" y="3134950"/>
                  <a:pt x="1710387" y="3135477"/>
                </a:cubicBezTo>
                <a:lnTo>
                  <a:pt x="1693269" y="3137103"/>
                </a:lnTo>
                <a:lnTo>
                  <a:pt x="1693243" y="3136608"/>
                </a:lnTo>
                <a:lnTo>
                  <a:pt x="1692744" y="3136641"/>
                </a:lnTo>
                <a:cubicBezTo>
                  <a:pt x="1692178" y="3132839"/>
                  <a:pt x="1692151" y="3129023"/>
                  <a:pt x="1692151" y="3125201"/>
                </a:cubicBezTo>
                <a:cubicBezTo>
                  <a:pt x="1692151" y="3119519"/>
                  <a:pt x="1692209" y="3113850"/>
                  <a:pt x="1693521" y="3108220"/>
                </a:cubicBezTo>
                <a:cubicBezTo>
                  <a:pt x="1693479" y="3076892"/>
                  <a:pt x="1695929" y="3046007"/>
                  <a:pt x="1700985" y="3015763"/>
                </a:cubicBezTo>
                <a:lnTo>
                  <a:pt x="1701526" y="3009073"/>
                </a:lnTo>
                <a:cubicBezTo>
                  <a:pt x="1701694" y="3009068"/>
                  <a:pt x="1701864" y="3009063"/>
                  <a:pt x="1702031" y="3009010"/>
                </a:cubicBezTo>
                <a:cubicBezTo>
                  <a:pt x="1752308" y="2656144"/>
                  <a:pt x="2033347" y="2375367"/>
                  <a:pt x="2392197" y="2315969"/>
                </a:cubicBezTo>
                <a:lnTo>
                  <a:pt x="2392314" y="2314821"/>
                </a:lnTo>
                <a:cubicBezTo>
                  <a:pt x="2397623" y="2313811"/>
                  <a:pt x="2402951" y="2312863"/>
                  <a:pt x="2408527" y="2313282"/>
                </a:cubicBezTo>
                <a:cubicBezTo>
                  <a:pt x="2439710" y="2307725"/>
                  <a:pt x="2471603" y="2304744"/>
                  <a:pt x="2503988" y="2304217"/>
                </a:cubicBezTo>
                <a:close/>
                <a:moveTo>
                  <a:pt x="851676" y="2302594"/>
                </a:moveTo>
                <a:lnTo>
                  <a:pt x="868763" y="2304217"/>
                </a:lnTo>
                <a:cubicBezTo>
                  <a:pt x="901149" y="2304744"/>
                  <a:pt x="933041" y="2307725"/>
                  <a:pt x="964225" y="2313282"/>
                </a:cubicBezTo>
                <a:cubicBezTo>
                  <a:pt x="969801" y="2312863"/>
                  <a:pt x="975129" y="2313811"/>
                  <a:pt x="980437" y="2314821"/>
                </a:cubicBezTo>
                <a:lnTo>
                  <a:pt x="980555" y="2315969"/>
                </a:lnTo>
                <a:cubicBezTo>
                  <a:pt x="1339405" y="2375367"/>
                  <a:pt x="1620444" y="2656144"/>
                  <a:pt x="1670720" y="3009010"/>
                </a:cubicBezTo>
                <a:cubicBezTo>
                  <a:pt x="1670888" y="3009063"/>
                  <a:pt x="1671057" y="3009068"/>
                  <a:pt x="1671226" y="3009073"/>
                </a:cubicBezTo>
                <a:lnTo>
                  <a:pt x="1671766" y="3015763"/>
                </a:lnTo>
                <a:cubicBezTo>
                  <a:pt x="1676823" y="3046007"/>
                  <a:pt x="1679272" y="3076892"/>
                  <a:pt x="1679230" y="3108220"/>
                </a:cubicBezTo>
                <a:cubicBezTo>
                  <a:pt x="1680542" y="3113850"/>
                  <a:pt x="1680601" y="3119519"/>
                  <a:pt x="1680601" y="3125201"/>
                </a:cubicBezTo>
                <a:cubicBezTo>
                  <a:pt x="1680601" y="3129023"/>
                  <a:pt x="1680574" y="3132839"/>
                  <a:pt x="1680008" y="3136641"/>
                </a:cubicBezTo>
                <a:lnTo>
                  <a:pt x="1679509" y="3136608"/>
                </a:lnTo>
                <a:lnTo>
                  <a:pt x="1679483" y="3137103"/>
                </a:lnTo>
                <a:lnTo>
                  <a:pt x="1662364" y="3135477"/>
                </a:lnTo>
                <a:cubicBezTo>
                  <a:pt x="1629990" y="3134950"/>
                  <a:pt x="1598110" y="3131969"/>
                  <a:pt x="1566938" y="3126415"/>
                </a:cubicBezTo>
                <a:cubicBezTo>
                  <a:pt x="1561361" y="3126834"/>
                  <a:pt x="1556032" y="3125886"/>
                  <a:pt x="1550721" y="3124875"/>
                </a:cubicBezTo>
                <a:lnTo>
                  <a:pt x="1550605" y="3123727"/>
                </a:lnTo>
                <a:cubicBezTo>
                  <a:pt x="1191754" y="3064328"/>
                  <a:pt x="910715" y="2783551"/>
                  <a:pt x="860439" y="2430686"/>
                </a:cubicBezTo>
                <a:cubicBezTo>
                  <a:pt x="860272" y="2430633"/>
                  <a:pt x="860103" y="2430628"/>
                  <a:pt x="859934" y="2430623"/>
                </a:cubicBezTo>
                <a:lnTo>
                  <a:pt x="859396" y="2423947"/>
                </a:lnTo>
                <a:cubicBezTo>
                  <a:pt x="854337" y="2393697"/>
                  <a:pt x="851886" y="2362806"/>
                  <a:pt x="851928" y="2331471"/>
                </a:cubicBezTo>
                <a:cubicBezTo>
                  <a:pt x="850616" y="2325843"/>
                  <a:pt x="850558" y="2320176"/>
                  <a:pt x="850558" y="2314495"/>
                </a:cubicBezTo>
                <a:lnTo>
                  <a:pt x="851152" y="2303055"/>
                </a:lnTo>
                <a:lnTo>
                  <a:pt x="851650" y="2303088"/>
                </a:lnTo>
                <a:close/>
                <a:moveTo>
                  <a:pt x="828925" y="2302594"/>
                </a:moveTo>
                <a:lnTo>
                  <a:pt x="828951" y="2303088"/>
                </a:lnTo>
                <a:lnTo>
                  <a:pt x="829449" y="2303055"/>
                </a:lnTo>
                <a:lnTo>
                  <a:pt x="830043" y="2314495"/>
                </a:lnTo>
                <a:cubicBezTo>
                  <a:pt x="830043" y="2320176"/>
                  <a:pt x="829984" y="2325843"/>
                  <a:pt x="828672" y="2331471"/>
                </a:cubicBezTo>
                <a:cubicBezTo>
                  <a:pt x="828714" y="2362806"/>
                  <a:pt x="826264" y="2393697"/>
                  <a:pt x="821205" y="2423947"/>
                </a:cubicBezTo>
                <a:lnTo>
                  <a:pt x="820667" y="2430623"/>
                </a:lnTo>
                <a:cubicBezTo>
                  <a:pt x="820497" y="2430628"/>
                  <a:pt x="820329" y="2430633"/>
                  <a:pt x="820161" y="2430686"/>
                </a:cubicBezTo>
                <a:cubicBezTo>
                  <a:pt x="769886" y="2783551"/>
                  <a:pt x="488847" y="3064328"/>
                  <a:pt x="129995" y="3123727"/>
                </a:cubicBezTo>
                <a:lnTo>
                  <a:pt x="129879" y="3124875"/>
                </a:lnTo>
                <a:cubicBezTo>
                  <a:pt x="124569" y="3125886"/>
                  <a:pt x="119240" y="3126834"/>
                  <a:pt x="113663" y="3126415"/>
                </a:cubicBezTo>
                <a:cubicBezTo>
                  <a:pt x="82491" y="3131969"/>
                  <a:pt x="50611" y="3134950"/>
                  <a:pt x="18236" y="3135477"/>
                </a:cubicBezTo>
                <a:lnTo>
                  <a:pt x="1118" y="3137103"/>
                </a:lnTo>
                <a:lnTo>
                  <a:pt x="1092" y="3136608"/>
                </a:lnTo>
                <a:lnTo>
                  <a:pt x="593" y="3136641"/>
                </a:lnTo>
                <a:cubicBezTo>
                  <a:pt x="27" y="3132839"/>
                  <a:pt x="0" y="3129023"/>
                  <a:pt x="0" y="3125201"/>
                </a:cubicBezTo>
                <a:cubicBezTo>
                  <a:pt x="0" y="3119519"/>
                  <a:pt x="58" y="3113850"/>
                  <a:pt x="1370" y="3108220"/>
                </a:cubicBezTo>
                <a:cubicBezTo>
                  <a:pt x="1328" y="3076892"/>
                  <a:pt x="3778" y="3046007"/>
                  <a:pt x="8835" y="3015763"/>
                </a:cubicBezTo>
                <a:lnTo>
                  <a:pt x="9375" y="3009073"/>
                </a:lnTo>
                <a:cubicBezTo>
                  <a:pt x="9543" y="3009068"/>
                  <a:pt x="9713" y="3009063"/>
                  <a:pt x="9880" y="3009010"/>
                </a:cubicBezTo>
                <a:cubicBezTo>
                  <a:pt x="60157" y="2656144"/>
                  <a:pt x="341196" y="2375367"/>
                  <a:pt x="700046" y="2315969"/>
                </a:cubicBezTo>
                <a:lnTo>
                  <a:pt x="700163" y="2314821"/>
                </a:lnTo>
                <a:cubicBezTo>
                  <a:pt x="705472" y="2313811"/>
                  <a:pt x="710800" y="2312863"/>
                  <a:pt x="716376" y="2313282"/>
                </a:cubicBezTo>
                <a:cubicBezTo>
                  <a:pt x="747559" y="2307725"/>
                  <a:pt x="779452" y="2304744"/>
                  <a:pt x="811837" y="2304217"/>
                </a:cubicBezTo>
                <a:close/>
                <a:moveTo>
                  <a:pt x="8305836" y="1608087"/>
                </a:moveTo>
                <a:cubicBezTo>
                  <a:pt x="8030646" y="1666766"/>
                  <a:pt x="7815802" y="1879876"/>
                  <a:pt x="7762527" y="2148655"/>
                </a:cubicBezTo>
                <a:cubicBezTo>
                  <a:pt x="8037717" y="2089976"/>
                  <a:pt x="8252560" y="1876866"/>
                  <a:pt x="8305836" y="1608087"/>
                </a:cubicBezTo>
                <a:close/>
                <a:moveTo>
                  <a:pt x="6911971" y="1608087"/>
                </a:moveTo>
                <a:cubicBezTo>
                  <a:pt x="6965247" y="1876866"/>
                  <a:pt x="7180090" y="2089976"/>
                  <a:pt x="7455280" y="2148655"/>
                </a:cubicBezTo>
                <a:cubicBezTo>
                  <a:pt x="7402005" y="1879876"/>
                  <a:pt x="7187161" y="1666766"/>
                  <a:pt x="6911971" y="1608087"/>
                </a:cubicBezTo>
                <a:close/>
                <a:moveTo>
                  <a:pt x="6613685" y="1608087"/>
                </a:moveTo>
                <a:cubicBezTo>
                  <a:pt x="6338495" y="1666766"/>
                  <a:pt x="6123651" y="1879876"/>
                  <a:pt x="6070376" y="2148655"/>
                </a:cubicBezTo>
                <a:cubicBezTo>
                  <a:pt x="6345566" y="2089976"/>
                  <a:pt x="6560409" y="1876866"/>
                  <a:pt x="6613685" y="1608087"/>
                </a:cubicBezTo>
                <a:close/>
                <a:moveTo>
                  <a:pt x="5219820" y="1608087"/>
                </a:moveTo>
                <a:cubicBezTo>
                  <a:pt x="5273096" y="1876866"/>
                  <a:pt x="5487939" y="2089976"/>
                  <a:pt x="5763129" y="2148655"/>
                </a:cubicBezTo>
                <a:cubicBezTo>
                  <a:pt x="5709854" y="1879876"/>
                  <a:pt x="5495010" y="1666766"/>
                  <a:pt x="5219820" y="1608087"/>
                </a:cubicBezTo>
                <a:close/>
                <a:moveTo>
                  <a:pt x="4921534" y="1608087"/>
                </a:moveTo>
                <a:cubicBezTo>
                  <a:pt x="4646344" y="1666766"/>
                  <a:pt x="4431500" y="1879876"/>
                  <a:pt x="4378225" y="2148655"/>
                </a:cubicBezTo>
                <a:cubicBezTo>
                  <a:pt x="4653415" y="2089976"/>
                  <a:pt x="4868259" y="1876866"/>
                  <a:pt x="4921534" y="1608087"/>
                </a:cubicBezTo>
                <a:close/>
                <a:moveTo>
                  <a:pt x="3527669" y="1608087"/>
                </a:moveTo>
                <a:cubicBezTo>
                  <a:pt x="3580945" y="1876866"/>
                  <a:pt x="3795788" y="2089976"/>
                  <a:pt x="4070978" y="2148655"/>
                </a:cubicBezTo>
                <a:cubicBezTo>
                  <a:pt x="4017703" y="1879876"/>
                  <a:pt x="3802859" y="1666766"/>
                  <a:pt x="3527669" y="1608087"/>
                </a:cubicBezTo>
                <a:close/>
                <a:moveTo>
                  <a:pt x="3229383" y="1608087"/>
                </a:moveTo>
                <a:cubicBezTo>
                  <a:pt x="2954193" y="1666766"/>
                  <a:pt x="2739349" y="1879876"/>
                  <a:pt x="2686074" y="2148655"/>
                </a:cubicBezTo>
                <a:cubicBezTo>
                  <a:pt x="2961264" y="2089976"/>
                  <a:pt x="3176107" y="1876866"/>
                  <a:pt x="3229383" y="1608087"/>
                </a:cubicBezTo>
                <a:close/>
                <a:moveTo>
                  <a:pt x="1835518" y="1608087"/>
                </a:moveTo>
                <a:cubicBezTo>
                  <a:pt x="1888794" y="1876866"/>
                  <a:pt x="2103637" y="2089976"/>
                  <a:pt x="2378827" y="2148655"/>
                </a:cubicBezTo>
                <a:cubicBezTo>
                  <a:pt x="2325552" y="1879876"/>
                  <a:pt x="2110708" y="1666766"/>
                  <a:pt x="1835518" y="1608087"/>
                </a:cubicBezTo>
                <a:close/>
                <a:moveTo>
                  <a:pt x="1537232" y="1608087"/>
                </a:moveTo>
                <a:cubicBezTo>
                  <a:pt x="1262042" y="1666766"/>
                  <a:pt x="1047198" y="1879876"/>
                  <a:pt x="993923" y="2148655"/>
                </a:cubicBezTo>
                <a:cubicBezTo>
                  <a:pt x="1269113" y="2089976"/>
                  <a:pt x="1483956" y="1876866"/>
                  <a:pt x="1537232" y="1608087"/>
                </a:cubicBezTo>
                <a:close/>
                <a:moveTo>
                  <a:pt x="143367" y="1608087"/>
                </a:moveTo>
                <a:cubicBezTo>
                  <a:pt x="196643" y="1876866"/>
                  <a:pt x="411486" y="2089976"/>
                  <a:pt x="686676" y="2148655"/>
                </a:cubicBezTo>
                <a:cubicBezTo>
                  <a:pt x="633401" y="1879876"/>
                  <a:pt x="418557" y="1666766"/>
                  <a:pt x="143367" y="1608087"/>
                </a:cubicBezTo>
                <a:close/>
                <a:moveTo>
                  <a:pt x="8461873" y="1464394"/>
                </a:moveTo>
                <a:lnTo>
                  <a:pt x="8478960" y="1466004"/>
                </a:lnTo>
                <a:cubicBezTo>
                  <a:pt x="8511346" y="1466527"/>
                  <a:pt x="8543239" y="1469485"/>
                  <a:pt x="8574422" y="1474998"/>
                </a:cubicBezTo>
                <a:cubicBezTo>
                  <a:pt x="8579998" y="1474582"/>
                  <a:pt x="8585326" y="1475523"/>
                  <a:pt x="8590635" y="1476525"/>
                </a:cubicBezTo>
                <a:lnTo>
                  <a:pt x="8590752" y="1477664"/>
                </a:lnTo>
                <a:cubicBezTo>
                  <a:pt x="8815033" y="1514497"/>
                  <a:pt x="9008920" y="1637126"/>
                  <a:pt x="9135069" y="1809390"/>
                </a:cubicBezTo>
                <a:lnTo>
                  <a:pt x="9139239" y="1816149"/>
                </a:lnTo>
                <a:lnTo>
                  <a:pt x="9139239" y="2119309"/>
                </a:lnTo>
                <a:lnTo>
                  <a:pt x="9120077" y="2050665"/>
                </a:lnTo>
                <a:cubicBezTo>
                  <a:pt x="9039502" y="1829012"/>
                  <a:pt x="8844913" y="1659431"/>
                  <a:pt x="8604122" y="1608087"/>
                </a:cubicBezTo>
                <a:cubicBezTo>
                  <a:pt x="8650738" y="1843269"/>
                  <a:pt x="8821055" y="2035829"/>
                  <a:pt x="9047261" y="2119605"/>
                </a:cubicBezTo>
                <a:lnTo>
                  <a:pt x="9139239" y="2146279"/>
                </a:lnTo>
                <a:lnTo>
                  <a:pt x="9139239" y="2273778"/>
                </a:lnTo>
                <a:lnTo>
                  <a:pt x="9030179" y="2246972"/>
                </a:lnTo>
                <a:cubicBezTo>
                  <a:pt x="8735297" y="2149386"/>
                  <a:pt x="8514628" y="1897812"/>
                  <a:pt x="8470637" y="1591480"/>
                </a:cubicBezTo>
                <a:cubicBezTo>
                  <a:pt x="8470469" y="1591427"/>
                  <a:pt x="8470301" y="1591423"/>
                  <a:pt x="8470131" y="1591418"/>
                </a:cubicBezTo>
                <a:lnTo>
                  <a:pt x="8469593" y="1584794"/>
                </a:lnTo>
                <a:cubicBezTo>
                  <a:pt x="8464534" y="1554782"/>
                  <a:pt x="8462083" y="1524133"/>
                  <a:pt x="8462126" y="1493044"/>
                </a:cubicBezTo>
                <a:cubicBezTo>
                  <a:pt x="8460814" y="1487460"/>
                  <a:pt x="8460755" y="1481838"/>
                  <a:pt x="8460755" y="1476202"/>
                </a:cubicBezTo>
                <a:lnTo>
                  <a:pt x="8461349" y="1464852"/>
                </a:lnTo>
                <a:lnTo>
                  <a:pt x="8461847" y="1464884"/>
                </a:lnTo>
                <a:close/>
                <a:moveTo>
                  <a:pt x="8448085" y="1464394"/>
                </a:moveTo>
                <a:lnTo>
                  <a:pt x="8448111" y="1464884"/>
                </a:lnTo>
                <a:lnTo>
                  <a:pt x="8448609" y="1464852"/>
                </a:lnTo>
                <a:lnTo>
                  <a:pt x="8449203" y="1476202"/>
                </a:lnTo>
                <a:cubicBezTo>
                  <a:pt x="8449203" y="1481838"/>
                  <a:pt x="8449144" y="1487460"/>
                  <a:pt x="8447832" y="1493044"/>
                </a:cubicBezTo>
                <a:cubicBezTo>
                  <a:pt x="8447875" y="1524133"/>
                  <a:pt x="8445424" y="1554782"/>
                  <a:pt x="8440365" y="1584794"/>
                </a:cubicBezTo>
                <a:lnTo>
                  <a:pt x="8439827" y="1591418"/>
                </a:lnTo>
                <a:cubicBezTo>
                  <a:pt x="8439657" y="1591423"/>
                  <a:pt x="8439489" y="1591427"/>
                  <a:pt x="8439321" y="1591480"/>
                </a:cubicBezTo>
                <a:cubicBezTo>
                  <a:pt x="8389046" y="1941574"/>
                  <a:pt x="8108007" y="2220146"/>
                  <a:pt x="7749156" y="2279078"/>
                </a:cubicBezTo>
                <a:lnTo>
                  <a:pt x="7749040" y="2280217"/>
                </a:lnTo>
                <a:cubicBezTo>
                  <a:pt x="7743729" y="2281220"/>
                  <a:pt x="7738400" y="2282161"/>
                  <a:pt x="7732823" y="2281745"/>
                </a:cubicBezTo>
                <a:cubicBezTo>
                  <a:pt x="7701651" y="2287255"/>
                  <a:pt x="7669771" y="2290213"/>
                  <a:pt x="7637396" y="2290736"/>
                </a:cubicBezTo>
                <a:lnTo>
                  <a:pt x="7620278" y="2292349"/>
                </a:lnTo>
                <a:lnTo>
                  <a:pt x="7620252" y="2291858"/>
                </a:lnTo>
                <a:lnTo>
                  <a:pt x="7619753" y="2291891"/>
                </a:lnTo>
                <a:cubicBezTo>
                  <a:pt x="7619187" y="2288119"/>
                  <a:pt x="7619160" y="2284333"/>
                  <a:pt x="7619160" y="2280541"/>
                </a:cubicBezTo>
                <a:cubicBezTo>
                  <a:pt x="7619160" y="2274903"/>
                  <a:pt x="7619219" y="2269279"/>
                  <a:pt x="7620531" y="2263693"/>
                </a:cubicBezTo>
                <a:cubicBezTo>
                  <a:pt x="7620488" y="2232611"/>
                  <a:pt x="7622938" y="2201969"/>
                  <a:pt x="7627995" y="2171962"/>
                </a:cubicBezTo>
                <a:lnTo>
                  <a:pt x="7628535" y="2165325"/>
                </a:lnTo>
                <a:cubicBezTo>
                  <a:pt x="7628704" y="2165320"/>
                  <a:pt x="7628873" y="2165315"/>
                  <a:pt x="7629040" y="2165262"/>
                </a:cubicBezTo>
                <a:cubicBezTo>
                  <a:pt x="7679317" y="1815167"/>
                  <a:pt x="7960356" y="1536596"/>
                  <a:pt x="8319206" y="1477664"/>
                </a:cubicBezTo>
                <a:lnTo>
                  <a:pt x="8319323" y="1476525"/>
                </a:lnTo>
                <a:cubicBezTo>
                  <a:pt x="8324632" y="1475523"/>
                  <a:pt x="8329960" y="1474582"/>
                  <a:pt x="8335536" y="1474998"/>
                </a:cubicBezTo>
                <a:cubicBezTo>
                  <a:pt x="8366719" y="1469485"/>
                  <a:pt x="8398612" y="1466527"/>
                  <a:pt x="8430998" y="1466004"/>
                </a:cubicBezTo>
                <a:close/>
                <a:moveTo>
                  <a:pt x="6769722" y="1464394"/>
                </a:moveTo>
                <a:lnTo>
                  <a:pt x="6786810" y="1466004"/>
                </a:lnTo>
                <a:cubicBezTo>
                  <a:pt x="6819195" y="1466527"/>
                  <a:pt x="6851088" y="1469485"/>
                  <a:pt x="6882271" y="1474998"/>
                </a:cubicBezTo>
                <a:cubicBezTo>
                  <a:pt x="6887847" y="1474582"/>
                  <a:pt x="6893175" y="1475523"/>
                  <a:pt x="6898484" y="1476525"/>
                </a:cubicBezTo>
                <a:lnTo>
                  <a:pt x="6898601" y="1477664"/>
                </a:lnTo>
                <a:cubicBezTo>
                  <a:pt x="7257451" y="1536596"/>
                  <a:pt x="7538490" y="1815167"/>
                  <a:pt x="7588766" y="2165262"/>
                </a:cubicBezTo>
                <a:cubicBezTo>
                  <a:pt x="7588934" y="2165315"/>
                  <a:pt x="7589103" y="2165320"/>
                  <a:pt x="7589272" y="2165325"/>
                </a:cubicBezTo>
                <a:lnTo>
                  <a:pt x="7589812" y="2171962"/>
                </a:lnTo>
                <a:cubicBezTo>
                  <a:pt x="7594869" y="2201969"/>
                  <a:pt x="7597319" y="2232611"/>
                  <a:pt x="7597276" y="2263693"/>
                </a:cubicBezTo>
                <a:cubicBezTo>
                  <a:pt x="7598588" y="2269279"/>
                  <a:pt x="7598647" y="2274903"/>
                  <a:pt x="7598647" y="2280541"/>
                </a:cubicBezTo>
                <a:cubicBezTo>
                  <a:pt x="7598647" y="2284333"/>
                  <a:pt x="7598620" y="2288119"/>
                  <a:pt x="7598054" y="2291891"/>
                </a:cubicBezTo>
                <a:lnTo>
                  <a:pt x="7597555" y="2291858"/>
                </a:lnTo>
                <a:lnTo>
                  <a:pt x="7597529" y="2292349"/>
                </a:lnTo>
                <a:lnTo>
                  <a:pt x="7580411" y="2290736"/>
                </a:lnTo>
                <a:cubicBezTo>
                  <a:pt x="7548036" y="2290213"/>
                  <a:pt x="7516156" y="2287255"/>
                  <a:pt x="7484984" y="2281745"/>
                </a:cubicBezTo>
                <a:cubicBezTo>
                  <a:pt x="7479407" y="2282161"/>
                  <a:pt x="7474078" y="2281220"/>
                  <a:pt x="7468767" y="2280217"/>
                </a:cubicBezTo>
                <a:lnTo>
                  <a:pt x="7468651" y="2279078"/>
                </a:lnTo>
                <a:cubicBezTo>
                  <a:pt x="7109800" y="2220146"/>
                  <a:pt x="6828761" y="1941574"/>
                  <a:pt x="6778486" y="1591480"/>
                </a:cubicBezTo>
                <a:cubicBezTo>
                  <a:pt x="6778318" y="1591427"/>
                  <a:pt x="6778150" y="1591423"/>
                  <a:pt x="6777980" y="1591418"/>
                </a:cubicBezTo>
                <a:lnTo>
                  <a:pt x="6777442" y="1584794"/>
                </a:lnTo>
                <a:cubicBezTo>
                  <a:pt x="6772383" y="1554782"/>
                  <a:pt x="6769933" y="1524133"/>
                  <a:pt x="6769975" y="1493044"/>
                </a:cubicBezTo>
                <a:cubicBezTo>
                  <a:pt x="6768663" y="1487460"/>
                  <a:pt x="6768604" y="1481838"/>
                  <a:pt x="6768604" y="1476202"/>
                </a:cubicBezTo>
                <a:lnTo>
                  <a:pt x="6769198" y="1464852"/>
                </a:lnTo>
                <a:lnTo>
                  <a:pt x="6769696" y="1464884"/>
                </a:lnTo>
                <a:close/>
                <a:moveTo>
                  <a:pt x="6755934" y="1464394"/>
                </a:moveTo>
                <a:lnTo>
                  <a:pt x="6755960" y="1464884"/>
                </a:lnTo>
                <a:lnTo>
                  <a:pt x="6756458" y="1464852"/>
                </a:lnTo>
                <a:lnTo>
                  <a:pt x="6757052" y="1476202"/>
                </a:lnTo>
                <a:cubicBezTo>
                  <a:pt x="6757052" y="1481838"/>
                  <a:pt x="6756994" y="1487460"/>
                  <a:pt x="6755682" y="1493044"/>
                </a:cubicBezTo>
                <a:cubicBezTo>
                  <a:pt x="6755724" y="1524133"/>
                  <a:pt x="6753273" y="1554782"/>
                  <a:pt x="6748215" y="1584794"/>
                </a:cubicBezTo>
                <a:lnTo>
                  <a:pt x="6747676" y="1591418"/>
                </a:lnTo>
                <a:cubicBezTo>
                  <a:pt x="6747507" y="1591423"/>
                  <a:pt x="6747338" y="1591427"/>
                  <a:pt x="6747171" y="1591480"/>
                </a:cubicBezTo>
                <a:cubicBezTo>
                  <a:pt x="6696895" y="1941574"/>
                  <a:pt x="6415856" y="2220146"/>
                  <a:pt x="6057005" y="2279078"/>
                </a:cubicBezTo>
                <a:lnTo>
                  <a:pt x="6056889" y="2280217"/>
                </a:lnTo>
                <a:cubicBezTo>
                  <a:pt x="6051578" y="2281220"/>
                  <a:pt x="6046249" y="2282161"/>
                  <a:pt x="6040672" y="2281745"/>
                </a:cubicBezTo>
                <a:cubicBezTo>
                  <a:pt x="6009500" y="2287255"/>
                  <a:pt x="5977620" y="2290213"/>
                  <a:pt x="5945246" y="2290736"/>
                </a:cubicBezTo>
                <a:lnTo>
                  <a:pt x="5928127" y="2292349"/>
                </a:lnTo>
                <a:lnTo>
                  <a:pt x="5928101" y="2291858"/>
                </a:lnTo>
                <a:lnTo>
                  <a:pt x="5927602" y="2291891"/>
                </a:lnTo>
                <a:cubicBezTo>
                  <a:pt x="5927036" y="2288119"/>
                  <a:pt x="5927009" y="2284333"/>
                  <a:pt x="5927009" y="2280541"/>
                </a:cubicBezTo>
                <a:cubicBezTo>
                  <a:pt x="5927009" y="2274903"/>
                  <a:pt x="5927068" y="2269279"/>
                  <a:pt x="5928380" y="2263693"/>
                </a:cubicBezTo>
                <a:cubicBezTo>
                  <a:pt x="5928338" y="2232611"/>
                  <a:pt x="5930787" y="2201969"/>
                  <a:pt x="5935844" y="2171962"/>
                </a:cubicBezTo>
                <a:lnTo>
                  <a:pt x="5936384" y="2165325"/>
                </a:lnTo>
                <a:cubicBezTo>
                  <a:pt x="5936553" y="2165320"/>
                  <a:pt x="5936722" y="2165315"/>
                  <a:pt x="5936890" y="2165262"/>
                </a:cubicBezTo>
                <a:cubicBezTo>
                  <a:pt x="5987166" y="1815167"/>
                  <a:pt x="6268205" y="1536596"/>
                  <a:pt x="6627056" y="1477664"/>
                </a:cubicBezTo>
                <a:lnTo>
                  <a:pt x="6627173" y="1476525"/>
                </a:lnTo>
                <a:cubicBezTo>
                  <a:pt x="6632481" y="1475523"/>
                  <a:pt x="6637809" y="1474582"/>
                  <a:pt x="6643385" y="1474998"/>
                </a:cubicBezTo>
                <a:cubicBezTo>
                  <a:pt x="6674569" y="1469485"/>
                  <a:pt x="6706461" y="1466527"/>
                  <a:pt x="6738847" y="1466004"/>
                </a:cubicBezTo>
                <a:close/>
                <a:moveTo>
                  <a:pt x="5077571" y="1464394"/>
                </a:moveTo>
                <a:lnTo>
                  <a:pt x="5094659" y="1466004"/>
                </a:lnTo>
                <a:cubicBezTo>
                  <a:pt x="5127044" y="1466527"/>
                  <a:pt x="5158937" y="1469485"/>
                  <a:pt x="5190120" y="1474998"/>
                </a:cubicBezTo>
                <a:cubicBezTo>
                  <a:pt x="5195696" y="1474582"/>
                  <a:pt x="5201024" y="1475523"/>
                  <a:pt x="5206334" y="1476525"/>
                </a:cubicBezTo>
                <a:lnTo>
                  <a:pt x="5206450" y="1477664"/>
                </a:lnTo>
                <a:cubicBezTo>
                  <a:pt x="5565300" y="1536596"/>
                  <a:pt x="5846339" y="1815167"/>
                  <a:pt x="5896616" y="2165262"/>
                </a:cubicBezTo>
                <a:cubicBezTo>
                  <a:pt x="5896783" y="2165315"/>
                  <a:pt x="5896953" y="2165320"/>
                  <a:pt x="5897121" y="2165325"/>
                </a:cubicBezTo>
                <a:lnTo>
                  <a:pt x="5897662" y="2171962"/>
                </a:lnTo>
                <a:cubicBezTo>
                  <a:pt x="5902718" y="2201969"/>
                  <a:pt x="5905168" y="2232611"/>
                  <a:pt x="5905126" y="2263693"/>
                </a:cubicBezTo>
                <a:cubicBezTo>
                  <a:pt x="5906438" y="2269279"/>
                  <a:pt x="5906496" y="2274903"/>
                  <a:pt x="5906496" y="2280541"/>
                </a:cubicBezTo>
                <a:cubicBezTo>
                  <a:pt x="5906496" y="2284333"/>
                  <a:pt x="5906469" y="2288119"/>
                  <a:pt x="5905903" y="2291891"/>
                </a:cubicBezTo>
                <a:lnTo>
                  <a:pt x="5905404" y="2291858"/>
                </a:lnTo>
                <a:lnTo>
                  <a:pt x="5905378" y="2292349"/>
                </a:lnTo>
                <a:lnTo>
                  <a:pt x="5888260" y="2290736"/>
                </a:lnTo>
                <a:cubicBezTo>
                  <a:pt x="5855886" y="2290213"/>
                  <a:pt x="5824005" y="2287255"/>
                  <a:pt x="5792833" y="2281745"/>
                </a:cubicBezTo>
                <a:cubicBezTo>
                  <a:pt x="5787256" y="2282161"/>
                  <a:pt x="5781927" y="2281220"/>
                  <a:pt x="5776617" y="2280217"/>
                </a:cubicBezTo>
                <a:lnTo>
                  <a:pt x="5776501" y="2279078"/>
                </a:lnTo>
                <a:cubicBezTo>
                  <a:pt x="5417649" y="2220146"/>
                  <a:pt x="5136610" y="1941574"/>
                  <a:pt x="5086335" y="1591480"/>
                </a:cubicBezTo>
                <a:cubicBezTo>
                  <a:pt x="5086167" y="1591427"/>
                  <a:pt x="5085999" y="1591423"/>
                  <a:pt x="5085830" y="1591418"/>
                </a:cubicBezTo>
                <a:lnTo>
                  <a:pt x="5085291" y="1584794"/>
                </a:lnTo>
                <a:cubicBezTo>
                  <a:pt x="5080233" y="1554782"/>
                  <a:pt x="5077782" y="1524133"/>
                  <a:pt x="5077824" y="1493044"/>
                </a:cubicBezTo>
                <a:cubicBezTo>
                  <a:pt x="5076512" y="1487460"/>
                  <a:pt x="5076453" y="1481838"/>
                  <a:pt x="5076453" y="1476202"/>
                </a:cubicBezTo>
                <a:lnTo>
                  <a:pt x="5077047" y="1464852"/>
                </a:lnTo>
                <a:lnTo>
                  <a:pt x="5077545" y="1464884"/>
                </a:lnTo>
                <a:close/>
                <a:moveTo>
                  <a:pt x="5063783" y="1464394"/>
                </a:moveTo>
                <a:lnTo>
                  <a:pt x="5063809" y="1464884"/>
                </a:lnTo>
                <a:lnTo>
                  <a:pt x="5064307" y="1464852"/>
                </a:lnTo>
                <a:lnTo>
                  <a:pt x="5064902" y="1476202"/>
                </a:lnTo>
                <a:cubicBezTo>
                  <a:pt x="5064902" y="1481838"/>
                  <a:pt x="5064842" y="1487460"/>
                  <a:pt x="5063530" y="1493044"/>
                </a:cubicBezTo>
                <a:cubicBezTo>
                  <a:pt x="5063572" y="1524133"/>
                  <a:pt x="5061122" y="1554782"/>
                  <a:pt x="5056063" y="1584794"/>
                </a:cubicBezTo>
                <a:lnTo>
                  <a:pt x="5055525" y="1591418"/>
                </a:lnTo>
                <a:cubicBezTo>
                  <a:pt x="5055355" y="1591423"/>
                  <a:pt x="5055187" y="1591427"/>
                  <a:pt x="5055019" y="1591480"/>
                </a:cubicBezTo>
                <a:cubicBezTo>
                  <a:pt x="5004744" y="1941574"/>
                  <a:pt x="4723705" y="2220146"/>
                  <a:pt x="4364853" y="2279078"/>
                </a:cubicBezTo>
                <a:lnTo>
                  <a:pt x="4364737" y="2280217"/>
                </a:lnTo>
                <a:cubicBezTo>
                  <a:pt x="4359427" y="2281220"/>
                  <a:pt x="4354098" y="2282161"/>
                  <a:pt x="4348521" y="2281745"/>
                </a:cubicBezTo>
                <a:cubicBezTo>
                  <a:pt x="4317350" y="2287255"/>
                  <a:pt x="4285468" y="2290213"/>
                  <a:pt x="4253094" y="2290736"/>
                </a:cubicBezTo>
                <a:lnTo>
                  <a:pt x="4235976" y="2292349"/>
                </a:lnTo>
                <a:lnTo>
                  <a:pt x="4235950" y="2291858"/>
                </a:lnTo>
                <a:lnTo>
                  <a:pt x="4235451" y="2291891"/>
                </a:lnTo>
                <a:cubicBezTo>
                  <a:pt x="4234885" y="2288119"/>
                  <a:pt x="4234858" y="2284333"/>
                  <a:pt x="4234858" y="2280541"/>
                </a:cubicBezTo>
                <a:cubicBezTo>
                  <a:pt x="4234858" y="2274903"/>
                  <a:pt x="4234916" y="2269279"/>
                  <a:pt x="4236228" y="2263693"/>
                </a:cubicBezTo>
                <a:cubicBezTo>
                  <a:pt x="4236186" y="2232611"/>
                  <a:pt x="4238636" y="2201969"/>
                  <a:pt x="4243692" y="2171962"/>
                </a:cubicBezTo>
                <a:lnTo>
                  <a:pt x="4244233" y="2165325"/>
                </a:lnTo>
                <a:cubicBezTo>
                  <a:pt x="4244401" y="2165320"/>
                  <a:pt x="4244571" y="2165315"/>
                  <a:pt x="4244738" y="2165262"/>
                </a:cubicBezTo>
                <a:cubicBezTo>
                  <a:pt x="4295015" y="1815167"/>
                  <a:pt x="4576054" y="1536596"/>
                  <a:pt x="4934904" y="1477664"/>
                </a:cubicBezTo>
                <a:lnTo>
                  <a:pt x="4935021" y="1476525"/>
                </a:lnTo>
                <a:cubicBezTo>
                  <a:pt x="4940330" y="1475523"/>
                  <a:pt x="4945658" y="1474582"/>
                  <a:pt x="4951234" y="1474998"/>
                </a:cubicBezTo>
                <a:cubicBezTo>
                  <a:pt x="4982417" y="1469485"/>
                  <a:pt x="5014310" y="1466527"/>
                  <a:pt x="5046695" y="1466004"/>
                </a:cubicBezTo>
                <a:close/>
                <a:moveTo>
                  <a:pt x="3385420" y="1464394"/>
                </a:moveTo>
                <a:lnTo>
                  <a:pt x="3402507" y="1466004"/>
                </a:lnTo>
                <a:cubicBezTo>
                  <a:pt x="3434893" y="1466527"/>
                  <a:pt x="3466785" y="1469485"/>
                  <a:pt x="3497969" y="1474998"/>
                </a:cubicBezTo>
                <a:cubicBezTo>
                  <a:pt x="3503545" y="1474582"/>
                  <a:pt x="3508873" y="1475523"/>
                  <a:pt x="3514181" y="1476525"/>
                </a:cubicBezTo>
                <a:lnTo>
                  <a:pt x="3514298" y="1477664"/>
                </a:lnTo>
                <a:cubicBezTo>
                  <a:pt x="3873149" y="1536596"/>
                  <a:pt x="4154188" y="1815167"/>
                  <a:pt x="4204464" y="2165262"/>
                </a:cubicBezTo>
                <a:cubicBezTo>
                  <a:pt x="4204632" y="2165315"/>
                  <a:pt x="4204801" y="2165320"/>
                  <a:pt x="4204970" y="2165325"/>
                </a:cubicBezTo>
                <a:lnTo>
                  <a:pt x="4205510" y="2171962"/>
                </a:lnTo>
                <a:cubicBezTo>
                  <a:pt x="4210567" y="2201969"/>
                  <a:pt x="4213016" y="2232611"/>
                  <a:pt x="4212974" y="2263693"/>
                </a:cubicBezTo>
                <a:cubicBezTo>
                  <a:pt x="4214286" y="2269279"/>
                  <a:pt x="4214345" y="2274903"/>
                  <a:pt x="4214345" y="2280541"/>
                </a:cubicBezTo>
                <a:cubicBezTo>
                  <a:pt x="4214345" y="2284333"/>
                  <a:pt x="4214318" y="2288119"/>
                  <a:pt x="4213752" y="2291891"/>
                </a:cubicBezTo>
                <a:lnTo>
                  <a:pt x="4213253" y="2291858"/>
                </a:lnTo>
                <a:lnTo>
                  <a:pt x="4213227" y="2292349"/>
                </a:lnTo>
                <a:lnTo>
                  <a:pt x="4196108" y="2290736"/>
                </a:lnTo>
                <a:cubicBezTo>
                  <a:pt x="4163734" y="2290213"/>
                  <a:pt x="4131854" y="2287255"/>
                  <a:pt x="4100682" y="2281745"/>
                </a:cubicBezTo>
                <a:cubicBezTo>
                  <a:pt x="4095105" y="2282161"/>
                  <a:pt x="4089776" y="2281220"/>
                  <a:pt x="4084465" y="2280217"/>
                </a:cubicBezTo>
                <a:lnTo>
                  <a:pt x="4084349" y="2279078"/>
                </a:lnTo>
                <a:cubicBezTo>
                  <a:pt x="3725498" y="2220146"/>
                  <a:pt x="3444459" y="1941574"/>
                  <a:pt x="3394183" y="1591480"/>
                </a:cubicBezTo>
                <a:cubicBezTo>
                  <a:pt x="3394016" y="1591427"/>
                  <a:pt x="3393847" y="1591423"/>
                  <a:pt x="3393678" y="1591418"/>
                </a:cubicBezTo>
                <a:lnTo>
                  <a:pt x="3393139" y="1584794"/>
                </a:lnTo>
                <a:cubicBezTo>
                  <a:pt x="3388081" y="1554782"/>
                  <a:pt x="3385630" y="1524133"/>
                  <a:pt x="3385672" y="1493044"/>
                </a:cubicBezTo>
                <a:cubicBezTo>
                  <a:pt x="3384360" y="1487460"/>
                  <a:pt x="3384302" y="1481838"/>
                  <a:pt x="3384302" y="1476202"/>
                </a:cubicBezTo>
                <a:lnTo>
                  <a:pt x="3384896" y="1464852"/>
                </a:lnTo>
                <a:lnTo>
                  <a:pt x="3385394" y="1464884"/>
                </a:lnTo>
                <a:close/>
                <a:moveTo>
                  <a:pt x="3371632" y="1464394"/>
                </a:moveTo>
                <a:lnTo>
                  <a:pt x="3371658" y="1464884"/>
                </a:lnTo>
                <a:lnTo>
                  <a:pt x="3372156" y="1464852"/>
                </a:lnTo>
                <a:lnTo>
                  <a:pt x="3372750" y="1476202"/>
                </a:lnTo>
                <a:cubicBezTo>
                  <a:pt x="3372750" y="1481838"/>
                  <a:pt x="3372691" y="1487460"/>
                  <a:pt x="3371379" y="1493044"/>
                </a:cubicBezTo>
                <a:cubicBezTo>
                  <a:pt x="3371421" y="1524133"/>
                  <a:pt x="3368971" y="1554782"/>
                  <a:pt x="3363912" y="1584794"/>
                </a:cubicBezTo>
                <a:lnTo>
                  <a:pt x="3363374" y="1591418"/>
                </a:lnTo>
                <a:cubicBezTo>
                  <a:pt x="3363204" y="1591423"/>
                  <a:pt x="3363036" y="1591427"/>
                  <a:pt x="3362868" y="1591480"/>
                </a:cubicBezTo>
                <a:cubicBezTo>
                  <a:pt x="3312593" y="1941574"/>
                  <a:pt x="3031554" y="2220146"/>
                  <a:pt x="2672703" y="2279078"/>
                </a:cubicBezTo>
                <a:lnTo>
                  <a:pt x="2672586" y="2280217"/>
                </a:lnTo>
                <a:cubicBezTo>
                  <a:pt x="2667276" y="2281220"/>
                  <a:pt x="2661947" y="2282161"/>
                  <a:pt x="2656370" y="2281745"/>
                </a:cubicBezTo>
                <a:cubicBezTo>
                  <a:pt x="2625198" y="2287255"/>
                  <a:pt x="2593318" y="2290213"/>
                  <a:pt x="2560943" y="2290736"/>
                </a:cubicBezTo>
                <a:lnTo>
                  <a:pt x="2543825" y="2292349"/>
                </a:lnTo>
                <a:lnTo>
                  <a:pt x="2543799" y="2291858"/>
                </a:lnTo>
                <a:lnTo>
                  <a:pt x="2543300" y="2291891"/>
                </a:lnTo>
                <a:cubicBezTo>
                  <a:pt x="2542734" y="2288119"/>
                  <a:pt x="2542707" y="2284333"/>
                  <a:pt x="2542707" y="2280541"/>
                </a:cubicBezTo>
                <a:cubicBezTo>
                  <a:pt x="2542707" y="2274903"/>
                  <a:pt x="2542765" y="2269279"/>
                  <a:pt x="2544077" y="2263693"/>
                </a:cubicBezTo>
                <a:cubicBezTo>
                  <a:pt x="2544035" y="2232611"/>
                  <a:pt x="2546485" y="2201969"/>
                  <a:pt x="2551541" y="2171962"/>
                </a:cubicBezTo>
                <a:lnTo>
                  <a:pt x="2552082" y="2165325"/>
                </a:lnTo>
                <a:cubicBezTo>
                  <a:pt x="2552250" y="2165320"/>
                  <a:pt x="2552420" y="2165315"/>
                  <a:pt x="2552587" y="2165262"/>
                </a:cubicBezTo>
                <a:cubicBezTo>
                  <a:pt x="2602864" y="1815167"/>
                  <a:pt x="2883903" y="1536596"/>
                  <a:pt x="3242753" y="1477664"/>
                </a:cubicBezTo>
                <a:lnTo>
                  <a:pt x="3242870" y="1476525"/>
                </a:lnTo>
                <a:cubicBezTo>
                  <a:pt x="3248179" y="1475523"/>
                  <a:pt x="3253507" y="1474582"/>
                  <a:pt x="3259083" y="1474998"/>
                </a:cubicBezTo>
                <a:cubicBezTo>
                  <a:pt x="3290266" y="1469485"/>
                  <a:pt x="3322159" y="1466527"/>
                  <a:pt x="3354544" y="1466004"/>
                </a:cubicBezTo>
                <a:close/>
                <a:moveTo>
                  <a:pt x="1693269" y="1464394"/>
                </a:moveTo>
                <a:lnTo>
                  <a:pt x="1710356" y="1466004"/>
                </a:lnTo>
                <a:cubicBezTo>
                  <a:pt x="1742742" y="1466527"/>
                  <a:pt x="1774634" y="1469485"/>
                  <a:pt x="1805818" y="1474998"/>
                </a:cubicBezTo>
                <a:cubicBezTo>
                  <a:pt x="1811394" y="1474582"/>
                  <a:pt x="1816722" y="1475523"/>
                  <a:pt x="1822030" y="1476525"/>
                </a:cubicBezTo>
                <a:lnTo>
                  <a:pt x="1822148" y="1477664"/>
                </a:lnTo>
                <a:cubicBezTo>
                  <a:pt x="2180998" y="1536596"/>
                  <a:pt x="2462037" y="1815167"/>
                  <a:pt x="2512313" y="2165262"/>
                </a:cubicBezTo>
                <a:cubicBezTo>
                  <a:pt x="2512481" y="2165315"/>
                  <a:pt x="2512650" y="2165320"/>
                  <a:pt x="2512819" y="2165325"/>
                </a:cubicBezTo>
                <a:lnTo>
                  <a:pt x="2513359" y="2171962"/>
                </a:lnTo>
                <a:cubicBezTo>
                  <a:pt x="2518416" y="2201969"/>
                  <a:pt x="2520865" y="2232611"/>
                  <a:pt x="2520823" y="2263693"/>
                </a:cubicBezTo>
                <a:cubicBezTo>
                  <a:pt x="2522135" y="2269279"/>
                  <a:pt x="2522194" y="2274903"/>
                  <a:pt x="2522194" y="2280541"/>
                </a:cubicBezTo>
                <a:cubicBezTo>
                  <a:pt x="2522194" y="2284333"/>
                  <a:pt x="2522167" y="2288119"/>
                  <a:pt x="2521601" y="2291891"/>
                </a:cubicBezTo>
                <a:lnTo>
                  <a:pt x="2521102" y="2291858"/>
                </a:lnTo>
                <a:lnTo>
                  <a:pt x="2521076" y="2292349"/>
                </a:lnTo>
                <a:lnTo>
                  <a:pt x="2503957" y="2290736"/>
                </a:lnTo>
                <a:cubicBezTo>
                  <a:pt x="2471583" y="2290213"/>
                  <a:pt x="2439703" y="2287255"/>
                  <a:pt x="2408531" y="2281745"/>
                </a:cubicBezTo>
                <a:cubicBezTo>
                  <a:pt x="2402954" y="2282161"/>
                  <a:pt x="2397625" y="2281220"/>
                  <a:pt x="2392314" y="2280217"/>
                </a:cubicBezTo>
                <a:lnTo>
                  <a:pt x="2392198" y="2279078"/>
                </a:lnTo>
                <a:cubicBezTo>
                  <a:pt x="2033347" y="2220146"/>
                  <a:pt x="1752308" y="1941574"/>
                  <a:pt x="1702032" y="1591480"/>
                </a:cubicBezTo>
                <a:cubicBezTo>
                  <a:pt x="1701865" y="1591427"/>
                  <a:pt x="1701696" y="1591423"/>
                  <a:pt x="1701527" y="1591418"/>
                </a:cubicBezTo>
                <a:lnTo>
                  <a:pt x="1700989" y="1584794"/>
                </a:lnTo>
                <a:cubicBezTo>
                  <a:pt x="1695930" y="1554782"/>
                  <a:pt x="1693479" y="1524133"/>
                  <a:pt x="1693521" y="1493044"/>
                </a:cubicBezTo>
                <a:cubicBezTo>
                  <a:pt x="1692209" y="1487460"/>
                  <a:pt x="1692151" y="1481838"/>
                  <a:pt x="1692151" y="1476202"/>
                </a:cubicBezTo>
                <a:lnTo>
                  <a:pt x="1692745" y="1464852"/>
                </a:lnTo>
                <a:lnTo>
                  <a:pt x="1693243" y="1464884"/>
                </a:lnTo>
                <a:close/>
                <a:moveTo>
                  <a:pt x="1679481" y="1464394"/>
                </a:moveTo>
                <a:lnTo>
                  <a:pt x="1679507" y="1464884"/>
                </a:lnTo>
                <a:lnTo>
                  <a:pt x="1680005" y="1464852"/>
                </a:lnTo>
                <a:lnTo>
                  <a:pt x="1680599" y="1476202"/>
                </a:lnTo>
                <a:cubicBezTo>
                  <a:pt x="1680599" y="1481838"/>
                  <a:pt x="1680540" y="1487460"/>
                  <a:pt x="1679228" y="1493044"/>
                </a:cubicBezTo>
                <a:cubicBezTo>
                  <a:pt x="1679270" y="1524133"/>
                  <a:pt x="1676820" y="1554782"/>
                  <a:pt x="1671761" y="1584794"/>
                </a:cubicBezTo>
                <a:lnTo>
                  <a:pt x="1671223" y="1591418"/>
                </a:lnTo>
                <a:cubicBezTo>
                  <a:pt x="1671053" y="1591423"/>
                  <a:pt x="1670885" y="1591427"/>
                  <a:pt x="1670717" y="1591480"/>
                </a:cubicBezTo>
                <a:cubicBezTo>
                  <a:pt x="1620442" y="1941574"/>
                  <a:pt x="1339403" y="2220146"/>
                  <a:pt x="980552" y="2279078"/>
                </a:cubicBezTo>
                <a:lnTo>
                  <a:pt x="980435" y="2280217"/>
                </a:lnTo>
                <a:cubicBezTo>
                  <a:pt x="975125" y="2281220"/>
                  <a:pt x="969796" y="2282161"/>
                  <a:pt x="964219" y="2281745"/>
                </a:cubicBezTo>
                <a:cubicBezTo>
                  <a:pt x="933047" y="2287255"/>
                  <a:pt x="901167" y="2290213"/>
                  <a:pt x="868792" y="2290736"/>
                </a:cubicBezTo>
                <a:lnTo>
                  <a:pt x="851674" y="2292349"/>
                </a:lnTo>
                <a:lnTo>
                  <a:pt x="851648" y="2291858"/>
                </a:lnTo>
                <a:lnTo>
                  <a:pt x="851149" y="2291891"/>
                </a:lnTo>
                <a:cubicBezTo>
                  <a:pt x="850583" y="2288119"/>
                  <a:pt x="850556" y="2284333"/>
                  <a:pt x="850556" y="2280541"/>
                </a:cubicBezTo>
                <a:cubicBezTo>
                  <a:pt x="850556" y="2274903"/>
                  <a:pt x="850614" y="2269279"/>
                  <a:pt x="851926" y="2263693"/>
                </a:cubicBezTo>
                <a:cubicBezTo>
                  <a:pt x="851884" y="2232611"/>
                  <a:pt x="854334" y="2201969"/>
                  <a:pt x="859390" y="2171962"/>
                </a:cubicBezTo>
                <a:lnTo>
                  <a:pt x="859931" y="2165325"/>
                </a:lnTo>
                <a:cubicBezTo>
                  <a:pt x="860099" y="2165320"/>
                  <a:pt x="860269" y="2165315"/>
                  <a:pt x="860436" y="2165262"/>
                </a:cubicBezTo>
                <a:cubicBezTo>
                  <a:pt x="910713" y="1815167"/>
                  <a:pt x="1191752" y="1536596"/>
                  <a:pt x="1550602" y="1477664"/>
                </a:cubicBezTo>
                <a:lnTo>
                  <a:pt x="1550719" y="1476525"/>
                </a:lnTo>
                <a:cubicBezTo>
                  <a:pt x="1556028" y="1475523"/>
                  <a:pt x="1561356" y="1474582"/>
                  <a:pt x="1566932" y="1474998"/>
                </a:cubicBezTo>
                <a:cubicBezTo>
                  <a:pt x="1598115" y="1469485"/>
                  <a:pt x="1630008" y="1466527"/>
                  <a:pt x="1662393" y="1466004"/>
                </a:cubicBezTo>
                <a:close/>
                <a:moveTo>
                  <a:pt x="1118" y="1464394"/>
                </a:moveTo>
                <a:lnTo>
                  <a:pt x="18205" y="1466004"/>
                </a:lnTo>
                <a:cubicBezTo>
                  <a:pt x="50591" y="1466527"/>
                  <a:pt x="82483" y="1469485"/>
                  <a:pt x="113667" y="1474998"/>
                </a:cubicBezTo>
                <a:cubicBezTo>
                  <a:pt x="119243" y="1474582"/>
                  <a:pt x="124571" y="1475523"/>
                  <a:pt x="129879" y="1476525"/>
                </a:cubicBezTo>
                <a:lnTo>
                  <a:pt x="129997" y="1477664"/>
                </a:lnTo>
                <a:cubicBezTo>
                  <a:pt x="488847" y="1536596"/>
                  <a:pt x="769886" y="1815167"/>
                  <a:pt x="820162" y="2165262"/>
                </a:cubicBezTo>
                <a:cubicBezTo>
                  <a:pt x="820330" y="2165315"/>
                  <a:pt x="820499" y="2165320"/>
                  <a:pt x="820668" y="2165325"/>
                </a:cubicBezTo>
                <a:lnTo>
                  <a:pt x="821208" y="2171962"/>
                </a:lnTo>
                <a:cubicBezTo>
                  <a:pt x="826265" y="2201969"/>
                  <a:pt x="828714" y="2232611"/>
                  <a:pt x="828672" y="2263693"/>
                </a:cubicBezTo>
                <a:cubicBezTo>
                  <a:pt x="829984" y="2269279"/>
                  <a:pt x="830043" y="2274903"/>
                  <a:pt x="830043" y="2280541"/>
                </a:cubicBezTo>
                <a:cubicBezTo>
                  <a:pt x="830043" y="2284333"/>
                  <a:pt x="830016" y="2288119"/>
                  <a:pt x="829450" y="2291891"/>
                </a:cubicBezTo>
                <a:lnTo>
                  <a:pt x="828951" y="2291858"/>
                </a:lnTo>
                <a:lnTo>
                  <a:pt x="828925" y="2292349"/>
                </a:lnTo>
                <a:lnTo>
                  <a:pt x="811806" y="2290736"/>
                </a:lnTo>
                <a:cubicBezTo>
                  <a:pt x="779432" y="2290213"/>
                  <a:pt x="747552" y="2287255"/>
                  <a:pt x="716380" y="2281745"/>
                </a:cubicBezTo>
                <a:cubicBezTo>
                  <a:pt x="710803" y="2282161"/>
                  <a:pt x="705474" y="2281220"/>
                  <a:pt x="700163" y="2280217"/>
                </a:cubicBezTo>
                <a:lnTo>
                  <a:pt x="700047" y="2279078"/>
                </a:lnTo>
                <a:cubicBezTo>
                  <a:pt x="341196" y="2220146"/>
                  <a:pt x="60157" y="1941574"/>
                  <a:pt x="9881" y="1591480"/>
                </a:cubicBezTo>
                <a:cubicBezTo>
                  <a:pt x="9714" y="1591427"/>
                  <a:pt x="9545" y="1591423"/>
                  <a:pt x="9376" y="1591418"/>
                </a:cubicBezTo>
                <a:lnTo>
                  <a:pt x="8837" y="1584794"/>
                </a:lnTo>
                <a:cubicBezTo>
                  <a:pt x="3779" y="1554782"/>
                  <a:pt x="1328" y="1524133"/>
                  <a:pt x="1370" y="1493044"/>
                </a:cubicBezTo>
                <a:cubicBezTo>
                  <a:pt x="58" y="1487460"/>
                  <a:pt x="0" y="1481838"/>
                  <a:pt x="0" y="1476202"/>
                </a:cubicBezTo>
                <a:lnTo>
                  <a:pt x="594" y="1464852"/>
                </a:lnTo>
                <a:lnTo>
                  <a:pt x="1092" y="1464884"/>
                </a:lnTo>
                <a:close/>
                <a:moveTo>
                  <a:pt x="7762529" y="750600"/>
                </a:moveTo>
                <a:cubicBezTo>
                  <a:pt x="7815805" y="1021506"/>
                  <a:pt x="8030648" y="1236303"/>
                  <a:pt x="8305838" y="1295446"/>
                </a:cubicBezTo>
                <a:cubicBezTo>
                  <a:pt x="8252563" y="1024540"/>
                  <a:pt x="8037719" y="809743"/>
                  <a:pt x="7762529" y="750600"/>
                </a:cubicBezTo>
                <a:close/>
                <a:moveTo>
                  <a:pt x="7455280" y="750600"/>
                </a:moveTo>
                <a:cubicBezTo>
                  <a:pt x="7180090" y="809743"/>
                  <a:pt x="6965246" y="1024540"/>
                  <a:pt x="6911971" y="1295446"/>
                </a:cubicBezTo>
                <a:cubicBezTo>
                  <a:pt x="7187161" y="1236303"/>
                  <a:pt x="7402004" y="1021506"/>
                  <a:pt x="7455280" y="750600"/>
                </a:cubicBezTo>
                <a:close/>
                <a:moveTo>
                  <a:pt x="6070378" y="750600"/>
                </a:moveTo>
                <a:cubicBezTo>
                  <a:pt x="6123654" y="1021506"/>
                  <a:pt x="6338497" y="1236303"/>
                  <a:pt x="6613687" y="1295446"/>
                </a:cubicBezTo>
                <a:cubicBezTo>
                  <a:pt x="6560412" y="1024540"/>
                  <a:pt x="6345568" y="809743"/>
                  <a:pt x="6070378" y="750600"/>
                </a:cubicBezTo>
                <a:close/>
                <a:moveTo>
                  <a:pt x="5763129" y="750600"/>
                </a:moveTo>
                <a:cubicBezTo>
                  <a:pt x="5487939" y="809743"/>
                  <a:pt x="5273095" y="1024540"/>
                  <a:pt x="5219820" y="1295446"/>
                </a:cubicBezTo>
                <a:cubicBezTo>
                  <a:pt x="5495010" y="1236303"/>
                  <a:pt x="5709853" y="1021506"/>
                  <a:pt x="5763129" y="750600"/>
                </a:cubicBezTo>
                <a:close/>
                <a:moveTo>
                  <a:pt x="4378227" y="750600"/>
                </a:moveTo>
                <a:cubicBezTo>
                  <a:pt x="4431503" y="1021506"/>
                  <a:pt x="4646346" y="1236303"/>
                  <a:pt x="4921536" y="1295446"/>
                </a:cubicBezTo>
                <a:cubicBezTo>
                  <a:pt x="4868261" y="1024540"/>
                  <a:pt x="4653417" y="809743"/>
                  <a:pt x="4378227" y="750600"/>
                </a:cubicBezTo>
                <a:close/>
                <a:moveTo>
                  <a:pt x="4070978" y="750600"/>
                </a:moveTo>
                <a:cubicBezTo>
                  <a:pt x="3795788" y="809743"/>
                  <a:pt x="3580944" y="1024540"/>
                  <a:pt x="3527669" y="1295446"/>
                </a:cubicBezTo>
                <a:cubicBezTo>
                  <a:pt x="3802859" y="1236303"/>
                  <a:pt x="4017702" y="1021506"/>
                  <a:pt x="4070978" y="750600"/>
                </a:cubicBezTo>
                <a:close/>
                <a:moveTo>
                  <a:pt x="2686076" y="750600"/>
                </a:moveTo>
                <a:cubicBezTo>
                  <a:pt x="2739352" y="1021506"/>
                  <a:pt x="2954195" y="1236303"/>
                  <a:pt x="3229385" y="1295446"/>
                </a:cubicBezTo>
                <a:cubicBezTo>
                  <a:pt x="3176110" y="1024540"/>
                  <a:pt x="2961266" y="809743"/>
                  <a:pt x="2686076" y="750600"/>
                </a:cubicBezTo>
                <a:close/>
                <a:moveTo>
                  <a:pt x="2378827" y="750600"/>
                </a:moveTo>
                <a:cubicBezTo>
                  <a:pt x="2103637" y="809743"/>
                  <a:pt x="1888793" y="1024540"/>
                  <a:pt x="1835518" y="1295446"/>
                </a:cubicBezTo>
                <a:cubicBezTo>
                  <a:pt x="2110708" y="1236303"/>
                  <a:pt x="2325551" y="1021506"/>
                  <a:pt x="2378827" y="750600"/>
                </a:cubicBezTo>
                <a:close/>
                <a:moveTo>
                  <a:pt x="993925" y="750600"/>
                </a:moveTo>
                <a:cubicBezTo>
                  <a:pt x="1047201" y="1021506"/>
                  <a:pt x="1262044" y="1236303"/>
                  <a:pt x="1537234" y="1295446"/>
                </a:cubicBezTo>
                <a:cubicBezTo>
                  <a:pt x="1483959" y="1024540"/>
                  <a:pt x="1269115" y="809743"/>
                  <a:pt x="993925" y="750600"/>
                </a:cubicBezTo>
                <a:close/>
                <a:moveTo>
                  <a:pt x="686676" y="750600"/>
                </a:moveTo>
                <a:cubicBezTo>
                  <a:pt x="411486" y="809743"/>
                  <a:pt x="196642" y="1024540"/>
                  <a:pt x="143367" y="1295446"/>
                </a:cubicBezTo>
                <a:cubicBezTo>
                  <a:pt x="418557" y="1236303"/>
                  <a:pt x="633400" y="1021506"/>
                  <a:pt x="686676" y="750600"/>
                </a:cubicBezTo>
                <a:close/>
                <a:moveTo>
                  <a:pt x="9139239" y="624486"/>
                </a:moveTo>
                <a:lnTo>
                  <a:pt x="9139239" y="752995"/>
                </a:lnTo>
                <a:lnTo>
                  <a:pt x="9047261" y="779881"/>
                </a:lnTo>
                <a:cubicBezTo>
                  <a:pt x="8821055" y="864319"/>
                  <a:pt x="8650738" y="1058403"/>
                  <a:pt x="8604122" y="1295446"/>
                </a:cubicBezTo>
                <a:cubicBezTo>
                  <a:pt x="8844913" y="1243696"/>
                  <a:pt x="9039501" y="1072773"/>
                  <a:pt x="9120077" y="849365"/>
                </a:cubicBezTo>
                <a:lnTo>
                  <a:pt x="9139239" y="780178"/>
                </a:lnTo>
                <a:lnTo>
                  <a:pt x="9139239" y="1085737"/>
                </a:lnTo>
                <a:lnTo>
                  <a:pt x="9135069" y="1092549"/>
                </a:lnTo>
                <a:cubicBezTo>
                  <a:pt x="9008919" y="1266178"/>
                  <a:pt x="8815033" y="1389778"/>
                  <a:pt x="8590751" y="1426902"/>
                </a:cubicBezTo>
                <a:lnTo>
                  <a:pt x="8590635" y="1428050"/>
                </a:lnTo>
                <a:cubicBezTo>
                  <a:pt x="8585324" y="1429061"/>
                  <a:pt x="8579995" y="1430009"/>
                  <a:pt x="8574418" y="1429590"/>
                </a:cubicBezTo>
                <a:cubicBezTo>
                  <a:pt x="8543246" y="1435144"/>
                  <a:pt x="8511366" y="1438125"/>
                  <a:pt x="8478991" y="1438652"/>
                </a:cubicBezTo>
                <a:lnTo>
                  <a:pt x="8461873" y="1440278"/>
                </a:lnTo>
                <a:lnTo>
                  <a:pt x="8461847" y="1439783"/>
                </a:lnTo>
                <a:lnTo>
                  <a:pt x="8461348" y="1439816"/>
                </a:lnTo>
                <a:cubicBezTo>
                  <a:pt x="8460782" y="1436014"/>
                  <a:pt x="8460755" y="1432198"/>
                  <a:pt x="8460755" y="1428376"/>
                </a:cubicBezTo>
                <a:cubicBezTo>
                  <a:pt x="8460755" y="1422694"/>
                  <a:pt x="8460814" y="1417025"/>
                  <a:pt x="8462126" y="1411395"/>
                </a:cubicBezTo>
                <a:cubicBezTo>
                  <a:pt x="8462083" y="1380067"/>
                  <a:pt x="8464533" y="1349182"/>
                  <a:pt x="8469590" y="1318938"/>
                </a:cubicBezTo>
                <a:lnTo>
                  <a:pt x="8470130" y="1312248"/>
                </a:lnTo>
                <a:cubicBezTo>
                  <a:pt x="8470299" y="1312243"/>
                  <a:pt x="8470468" y="1312238"/>
                  <a:pt x="8470636" y="1312185"/>
                </a:cubicBezTo>
                <a:cubicBezTo>
                  <a:pt x="8514628" y="1003427"/>
                  <a:pt x="8735297" y="749863"/>
                  <a:pt x="9030178" y="651504"/>
                </a:cubicBezTo>
                <a:close/>
                <a:moveTo>
                  <a:pt x="7620280" y="605769"/>
                </a:moveTo>
                <a:lnTo>
                  <a:pt x="7637367" y="607392"/>
                </a:lnTo>
                <a:cubicBezTo>
                  <a:pt x="7669753" y="607919"/>
                  <a:pt x="7701646" y="610900"/>
                  <a:pt x="7732829" y="616457"/>
                </a:cubicBezTo>
                <a:cubicBezTo>
                  <a:pt x="7738405" y="616038"/>
                  <a:pt x="7743733" y="616986"/>
                  <a:pt x="7749042" y="617996"/>
                </a:cubicBezTo>
                <a:lnTo>
                  <a:pt x="7749159" y="619144"/>
                </a:lnTo>
                <a:cubicBezTo>
                  <a:pt x="8108009" y="678542"/>
                  <a:pt x="8389048" y="959319"/>
                  <a:pt x="8439324" y="1312185"/>
                </a:cubicBezTo>
                <a:cubicBezTo>
                  <a:pt x="8439492" y="1312238"/>
                  <a:pt x="8439661" y="1312243"/>
                  <a:pt x="8439830" y="1312248"/>
                </a:cubicBezTo>
                <a:lnTo>
                  <a:pt x="8440370" y="1318938"/>
                </a:lnTo>
                <a:cubicBezTo>
                  <a:pt x="8445427" y="1349182"/>
                  <a:pt x="8447877" y="1380067"/>
                  <a:pt x="8447834" y="1411395"/>
                </a:cubicBezTo>
                <a:cubicBezTo>
                  <a:pt x="8449146" y="1417025"/>
                  <a:pt x="8449205" y="1422694"/>
                  <a:pt x="8449205" y="1428376"/>
                </a:cubicBezTo>
                <a:cubicBezTo>
                  <a:pt x="8449205" y="1432198"/>
                  <a:pt x="8449178" y="1436014"/>
                  <a:pt x="8448612" y="1439816"/>
                </a:cubicBezTo>
                <a:lnTo>
                  <a:pt x="8448113" y="1439783"/>
                </a:lnTo>
                <a:lnTo>
                  <a:pt x="8448087" y="1440278"/>
                </a:lnTo>
                <a:lnTo>
                  <a:pt x="8430969" y="1438652"/>
                </a:lnTo>
                <a:cubicBezTo>
                  <a:pt x="8398594" y="1438125"/>
                  <a:pt x="8366714" y="1435144"/>
                  <a:pt x="8335542" y="1429590"/>
                </a:cubicBezTo>
                <a:cubicBezTo>
                  <a:pt x="8329965" y="1430009"/>
                  <a:pt x="8324636" y="1429061"/>
                  <a:pt x="8319325" y="1428050"/>
                </a:cubicBezTo>
                <a:lnTo>
                  <a:pt x="8319209" y="1426902"/>
                </a:lnTo>
                <a:cubicBezTo>
                  <a:pt x="7960358" y="1367503"/>
                  <a:pt x="7679319" y="1086726"/>
                  <a:pt x="7629044" y="733861"/>
                </a:cubicBezTo>
                <a:cubicBezTo>
                  <a:pt x="7628876" y="733808"/>
                  <a:pt x="7628708" y="733803"/>
                  <a:pt x="7628538" y="733798"/>
                </a:cubicBezTo>
                <a:lnTo>
                  <a:pt x="7628000" y="727122"/>
                </a:lnTo>
                <a:cubicBezTo>
                  <a:pt x="7622941" y="696872"/>
                  <a:pt x="7620490" y="665981"/>
                  <a:pt x="7620533" y="634646"/>
                </a:cubicBezTo>
                <a:cubicBezTo>
                  <a:pt x="7619221" y="629018"/>
                  <a:pt x="7619162" y="623351"/>
                  <a:pt x="7619162" y="617670"/>
                </a:cubicBezTo>
                <a:lnTo>
                  <a:pt x="7619756" y="606230"/>
                </a:lnTo>
                <a:lnTo>
                  <a:pt x="7620254" y="606263"/>
                </a:lnTo>
                <a:close/>
                <a:moveTo>
                  <a:pt x="7597529" y="605769"/>
                </a:moveTo>
                <a:lnTo>
                  <a:pt x="7597555" y="606263"/>
                </a:lnTo>
                <a:lnTo>
                  <a:pt x="7598053" y="606230"/>
                </a:lnTo>
                <a:lnTo>
                  <a:pt x="7598647" y="617670"/>
                </a:lnTo>
                <a:cubicBezTo>
                  <a:pt x="7598647" y="623351"/>
                  <a:pt x="7598588" y="629018"/>
                  <a:pt x="7597276" y="634646"/>
                </a:cubicBezTo>
                <a:cubicBezTo>
                  <a:pt x="7597319" y="665981"/>
                  <a:pt x="7594868" y="696872"/>
                  <a:pt x="7589809" y="727122"/>
                </a:cubicBezTo>
                <a:lnTo>
                  <a:pt x="7589271" y="733798"/>
                </a:lnTo>
                <a:cubicBezTo>
                  <a:pt x="7589101" y="733803"/>
                  <a:pt x="7588933" y="733808"/>
                  <a:pt x="7588765" y="733861"/>
                </a:cubicBezTo>
                <a:cubicBezTo>
                  <a:pt x="7538490" y="1086726"/>
                  <a:pt x="7257451" y="1367503"/>
                  <a:pt x="6898600" y="1426902"/>
                </a:cubicBezTo>
                <a:lnTo>
                  <a:pt x="6898484" y="1428050"/>
                </a:lnTo>
                <a:cubicBezTo>
                  <a:pt x="6893173" y="1429061"/>
                  <a:pt x="6887844" y="1430009"/>
                  <a:pt x="6882267" y="1429590"/>
                </a:cubicBezTo>
                <a:cubicBezTo>
                  <a:pt x="6851095" y="1435144"/>
                  <a:pt x="6819215" y="1438125"/>
                  <a:pt x="6786841" y="1438652"/>
                </a:cubicBezTo>
                <a:lnTo>
                  <a:pt x="6769722" y="1440278"/>
                </a:lnTo>
                <a:lnTo>
                  <a:pt x="6769696" y="1439783"/>
                </a:lnTo>
                <a:lnTo>
                  <a:pt x="6769197" y="1439816"/>
                </a:lnTo>
                <a:cubicBezTo>
                  <a:pt x="6768631" y="1436014"/>
                  <a:pt x="6768604" y="1432198"/>
                  <a:pt x="6768604" y="1428376"/>
                </a:cubicBezTo>
                <a:cubicBezTo>
                  <a:pt x="6768604" y="1422694"/>
                  <a:pt x="6768663" y="1417025"/>
                  <a:pt x="6769975" y="1411395"/>
                </a:cubicBezTo>
                <a:cubicBezTo>
                  <a:pt x="6769933" y="1380067"/>
                  <a:pt x="6772382" y="1349182"/>
                  <a:pt x="6777439" y="1318938"/>
                </a:cubicBezTo>
                <a:lnTo>
                  <a:pt x="6777979" y="1312248"/>
                </a:lnTo>
                <a:cubicBezTo>
                  <a:pt x="6778148" y="1312243"/>
                  <a:pt x="6778317" y="1312238"/>
                  <a:pt x="6778485" y="1312185"/>
                </a:cubicBezTo>
                <a:cubicBezTo>
                  <a:pt x="6828761" y="959319"/>
                  <a:pt x="7109800" y="678542"/>
                  <a:pt x="7468650" y="619144"/>
                </a:cubicBezTo>
                <a:lnTo>
                  <a:pt x="7468767" y="617996"/>
                </a:lnTo>
                <a:cubicBezTo>
                  <a:pt x="7474076" y="616986"/>
                  <a:pt x="7479404" y="616038"/>
                  <a:pt x="7484980" y="616457"/>
                </a:cubicBezTo>
                <a:cubicBezTo>
                  <a:pt x="7516163" y="610900"/>
                  <a:pt x="7548056" y="607919"/>
                  <a:pt x="7580442" y="607392"/>
                </a:cubicBezTo>
                <a:close/>
                <a:moveTo>
                  <a:pt x="5928129" y="605769"/>
                </a:moveTo>
                <a:lnTo>
                  <a:pt x="5945217" y="607392"/>
                </a:lnTo>
                <a:cubicBezTo>
                  <a:pt x="5977602" y="607919"/>
                  <a:pt x="6009495" y="610900"/>
                  <a:pt x="6040678" y="616457"/>
                </a:cubicBezTo>
                <a:cubicBezTo>
                  <a:pt x="6046254" y="616038"/>
                  <a:pt x="6051582" y="616986"/>
                  <a:pt x="6056891" y="617996"/>
                </a:cubicBezTo>
                <a:lnTo>
                  <a:pt x="6057008" y="619144"/>
                </a:lnTo>
                <a:cubicBezTo>
                  <a:pt x="6415858" y="678542"/>
                  <a:pt x="6696897" y="959319"/>
                  <a:pt x="6747174" y="1312185"/>
                </a:cubicBezTo>
                <a:cubicBezTo>
                  <a:pt x="6747341" y="1312238"/>
                  <a:pt x="6747511" y="1312243"/>
                  <a:pt x="6747679" y="1312248"/>
                </a:cubicBezTo>
                <a:lnTo>
                  <a:pt x="6748220" y="1318938"/>
                </a:lnTo>
                <a:cubicBezTo>
                  <a:pt x="6753276" y="1349182"/>
                  <a:pt x="6755726" y="1380067"/>
                  <a:pt x="6755684" y="1411395"/>
                </a:cubicBezTo>
                <a:cubicBezTo>
                  <a:pt x="6756996" y="1417025"/>
                  <a:pt x="6757054" y="1422694"/>
                  <a:pt x="6757054" y="1428376"/>
                </a:cubicBezTo>
                <a:cubicBezTo>
                  <a:pt x="6757054" y="1432198"/>
                  <a:pt x="6757027" y="1436014"/>
                  <a:pt x="6756461" y="1439816"/>
                </a:cubicBezTo>
                <a:lnTo>
                  <a:pt x="6755962" y="1439783"/>
                </a:lnTo>
                <a:lnTo>
                  <a:pt x="6755936" y="1440278"/>
                </a:lnTo>
                <a:lnTo>
                  <a:pt x="6738818" y="1438652"/>
                </a:lnTo>
                <a:cubicBezTo>
                  <a:pt x="6706444" y="1438125"/>
                  <a:pt x="6674563" y="1435144"/>
                  <a:pt x="6643391" y="1429590"/>
                </a:cubicBezTo>
                <a:cubicBezTo>
                  <a:pt x="6637814" y="1430009"/>
                  <a:pt x="6632485" y="1429061"/>
                  <a:pt x="6627175" y="1428050"/>
                </a:cubicBezTo>
                <a:lnTo>
                  <a:pt x="6627059" y="1426902"/>
                </a:lnTo>
                <a:cubicBezTo>
                  <a:pt x="6268207" y="1367503"/>
                  <a:pt x="5987168" y="1086726"/>
                  <a:pt x="5936893" y="733861"/>
                </a:cubicBezTo>
                <a:cubicBezTo>
                  <a:pt x="5936725" y="733808"/>
                  <a:pt x="5936557" y="733803"/>
                  <a:pt x="5936387" y="733798"/>
                </a:cubicBezTo>
                <a:lnTo>
                  <a:pt x="5935849" y="727122"/>
                </a:lnTo>
                <a:cubicBezTo>
                  <a:pt x="5930790" y="696872"/>
                  <a:pt x="5928340" y="665981"/>
                  <a:pt x="5928382" y="634646"/>
                </a:cubicBezTo>
                <a:cubicBezTo>
                  <a:pt x="5927070" y="629018"/>
                  <a:pt x="5927011" y="623351"/>
                  <a:pt x="5927011" y="617670"/>
                </a:cubicBezTo>
                <a:lnTo>
                  <a:pt x="5927605" y="606230"/>
                </a:lnTo>
                <a:lnTo>
                  <a:pt x="5928103" y="606263"/>
                </a:lnTo>
                <a:close/>
                <a:moveTo>
                  <a:pt x="5905378" y="605769"/>
                </a:moveTo>
                <a:lnTo>
                  <a:pt x="5905404" y="606263"/>
                </a:lnTo>
                <a:lnTo>
                  <a:pt x="5905902" y="606230"/>
                </a:lnTo>
                <a:lnTo>
                  <a:pt x="5906496" y="617670"/>
                </a:lnTo>
                <a:cubicBezTo>
                  <a:pt x="5906496" y="623351"/>
                  <a:pt x="5906438" y="629018"/>
                  <a:pt x="5905126" y="634646"/>
                </a:cubicBezTo>
                <a:cubicBezTo>
                  <a:pt x="5905168" y="665981"/>
                  <a:pt x="5902717" y="696872"/>
                  <a:pt x="5897659" y="727122"/>
                </a:cubicBezTo>
                <a:lnTo>
                  <a:pt x="5897120" y="733798"/>
                </a:lnTo>
                <a:cubicBezTo>
                  <a:pt x="5896951" y="733803"/>
                  <a:pt x="5896782" y="733808"/>
                  <a:pt x="5896615" y="733861"/>
                </a:cubicBezTo>
                <a:cubicBezTo>
                  <a:pt x="5846339" y="1086726"/>
                  <a:pt x="5565300" y="1367503"/>
                  <a:pt x="5206449" y="1426902"/>
                </a:cubicBezTo>
                <a:lnTo>
                  <a:pt x="5206334" y="1428050"/>
                </a:lnTo>
                <a:cubicBezTo>
                  <a:pt x="5201022" y="1429061"/>
                  <a:pt x="5195693" y="1430009"/>
                  <a:pt x="5190116" y="1429590"/>
                </a:cubicBezTo>
                <a:cubicBezTo>
                  <a:pt x="5158944" y="1435144"/>
                  <a:pt x="5127065" y="1438125"/>
                  <a:pt x="5094690" y="1438652"/>
                </a:cubicBezTo>
                <a:lnTo>
                  <a:pt x="5077571" y="1440278"/>
                </a:lnTo>
                <a:lnTo>
                  <a:pt x="5077545" y="1439783"/>
                </a:lnTo>
                <a:lnTo>
                  <a:pt x="5077046" y="1439816"/>
                </a:lnTo>
                <a:cubicBezTo>
                  <a:pt x="5076480" y="1436014"/>
                  <a:pt x="5076453" y="1432198"/>
                  <a:pt x="5076453" y="1428376"/>
                </a:cubicBezTo>
                <a:cubicBezTo>
                  <a:pt x="5076453" y="1422694"/>
                  <a:pt x="5076512" y="1417025"/>
                  <a:pt x="5077824" y="1411395"/>
                </a:cubicBezTo>
                <a:cubicBezTo>
                  <a:pt x="5077782" y="1380067"/>
                  <a:pt x="5080231" y="1349182"/>
                  <a:pt x="5085288" y="1318938"/>
                </a:cubicBezTo>
                <a:lnTo>
                  <a:pt x="5085828" y="1312248"/>
                </a:lnTo>
                <a:cubicBezTo>
                  <a:pt x="5085997" y="1312243"/>
                  <a:pt x="5086166" y="1312238"/>
                  <a:pt x="5086334" y="1312185"/>
                </a:cubicBezTo>
                <a:cubicBezTo>
                  <a:pt x="5136610" y="959319"/>
                  <a:pt x="5417649" y="678542"/>
                  <a:pt x="5776501" y="619144"/>
                </a:cubicBezTo>
                <a:lnTo>
                  <a:pt x="5776617" y="617996"/>
                </a:lnTo>
                <a:cubicBezTo>
                  <a:pt x="5781926" y="616986"/>
                  <a:pt x="5787253" y="616038"/>
                  <a:pt x="5792829" y="616457"/>
                </a:cubicBezTo>
                <a:cubicBezTo>
                  <a:pt x="5824013" y="610900"/>
                  <a:pt x="5855905" y="607919"/>
                  <a:pt x="5888291" y="607392"/>
                </a:cubicBezTo>
                <a:close/>
                <a:moveTo>
                  <a:pt x="4235979" y="605769"/>
                </a:moveTo>
                <a:lnTo>
                  <a:pt x="4253065" y="607392"/>
                </a:lnTo>
                <a:cubicBezTo>
                  <a:pt x="4285451" y="607919"/>
                  <a:pt x="4317343" y="610900"/>
                  <a:pt x="4348528" y="616457"/>
                </a:cubicBezTo>
                <a:cubicBezTo>
                  <a:pt x="4354104" y="616038"/>
                  <a:pt x="4359431" y="616986"/>
                  <a:pt x="4364739" y="617996"/>
                </a:cubicBezTo>
                <a:lnTo>
                  <a:pt x="4364856" y="619144"/>
                </a:lnTo>
                <a:cubicBezTo>
                  <a:pt x="4723707" y="678542"/>
                  <a:pt x="5004746" y="959319"/>
                  <a:pt x="5055022" y="1312185"/>
                </a:cubicBezTo>
                <a:cubicBezTo>
                  <a:pt x="5055190" y="1312238"/>
                  <a:pt x="5055359" y="1312243"/>
                  <a:pt x="5055528" y="1312248"/>
                </a:cubicBezTo>
                <a:lnTo>
                  <a:pt x="5056068" y="1318938"/>
                </a:lnTo>
                <a:cubicBezTo>
                  <a:pt x="5061125" y="1349182"/>
                  <a:pt x="5063574" y="1380067"/>
                  <a:pt x="5063532" y="1411395"/>
                </a:cubicBezTo>
                <a:cubicBezTo>
                  <a:pt x="5064844" y="1417025"/>
                  <a:pt x="5064903" y="1422694"/>
                  <a:pt x="5064903" y="1428376"/>
                </a:cubicBezTo>
                <a:cubicBezTo>
                  <a:pt x="5064903" y="1432198"/>
                  <a:pt x="5064876" y="1436014"/>
                  <a:pt x="5064310" y="1439816"/>
                </a:cubicBezTo>
                <a:lnTo>
                  <a:pt x="5063811" y="1439783"/>
                </a:lnTo>
                <a:lnTo>
                  <a:pt x="5063785" y="1440278"/>
                </a:lnTo>
                <a:lnTo>
                  <a:pt x="5046666" y="1438652"/>
                </a:lnTo>
                <a:cubicBezTo>
                  <a:pt x="5014292" y="1438125"/>
                  <a:pt x="4982412" y="1435144"/>
                  <a:pt x="4951241" y="1429590"/>
                </a:cubicBezTo>
                <a:cubicBezTo>
                  <a:pt x="4945663" y="1430009"/>
                  <a:pt x="4940334" y="1429061"/>
                  <a:pt x="4935023" y="1428050"/>
                </a:cubicBezTo>
                <a:lnTo>
                  <a:pt x="4934907" y="1426902"/>
                </a:lnTo>
                <a:cubicBezTo>
                  <a:pt x="4576056" y="1367503"/>
                  <a:pt x="4295017" y="1086726"/>
                  <a:pt x="4244741" y="733861"/>
                </a:cubicBezTo>
                <a:cubicBezTo>
                  <a:pt x="4244574" y="733808"/>
                  <a:pt x="4244405" y="733803"/>
                  <a:pt x="4244236" y="733798"/>
                </a:cubicBezTo>
                <a:lnTo>
                  <a:pt x="4243697" y="727122"/>
                </a:lnTo>
                <a:cubicBezTo>
                  <a:pt x="4238639" y="696872"/>
                  <a:pt x="4236188" y="665981"/>
                  <a:pt x="4236230" y="634646"/>
                </a:cubicBezTo>
                <a:cubicBezTo>
                  <a:pt x="4234918" y="629018"/>
                  <a:pt x="4234860" y="623351"/>
                  <a:pt x="4234860" y="617670"/>
                </a:cubicBezTo>
                <a:lnTo>
                  <a:pt x="4235454" y="606230"/>
                </a:lnTo>
                <a:lnTo>
                  <a:pt x="4235952" y="606263"/>
                </a:lnTo>
                <a:close/>
                <a:moveTo>
                  <a:pt x="4213227" y="605769"/>
                </a:moveTo>
                <a:lnTo>
                  <a:pt x="4213253" y="606263"/>
                </a:lnTo>
                <a:lnTo>
                  <a:pt x="4213751" y="606230"/>
                </a:lnTo>
                <a:lnTo>
                  <a:pt x="4214345" y="617670"/>
                </a:lnTo>
                <a:cubicBezTo>
                  <a:pt x="4214345" y="623351"/>
                  <a:pt x="4214286" y="629018"/>
                  <a:pt x="4212974" y="634646"/>
                </a:cubicBezTo>
                <a:cubicBezTo>
                  <a:pt x="4213016" y="665981"/>
                  <a:pt x="4210566" y="696872"/>
                  <a:pt x="4205507" y="727122"/>
                </a:cubicBezTo>
                <a:lnTo>
                  <a:pt x="4204969" y="733798"/>
                </a:lnTo>
                <a:cubicBezTo>
                  <a:pt x="4204799" y="733803"/>
                  <a:pt x="4204631" y="733808"/>
                  <a:pt x="4204463" y="733861"/>
                </a:cubicBezTo>
                <a:cubicBezTo>
                  <a:pt x="4154188" y="1086726"/>
                  <a:pt x="3873149" y="1367503"/>
                  <a:pt x="3514297" y="1426902"/>
                </a:cubicBezTo>
                <a:lnTo>
                  <a:pt x="3514181" y="1428050"/>
                </a:lnTo>
                <a:cubicBezTo>
                  <a:pt x="3508871" y="1429061"/>
                  <a:pt x="3503542" y="1430009"/>
                  <a:pt x="3497965" y="1429590"/>
                </a:cubicBezTo>
                <a:cubicBezTo>
                  <a:pt x="3466793" y="1435144"/>
                  <a:pt x="3434912" y="1438125"/>
                  <a:pt x="3402538" y="1438652"/>
                </a:cubicBezTo>
                <a:lnTo>
                  <a:pt x="3385420" y="1440278"/>
                </a:lnTo>
                <a:lnTo>
                  <a:pt x="3385394" y="1439783"/>
                </a:lnTo>
                <a:lnTo>
                  <a:pt x="3384895" y="1439816"/>
                </a:lnTo>
                <a:cubicBezTo>
                  <a:pt x="3384329" y="1436014"/>
                  <a:pt x="3384302" y="1432198"/>
                  <a:pt x="3384302" y="1428376"/>
                </a:cubicBezTo>
                <a:cubicBezTo>
                  <a:pt x="3384302" y="1422694"/>
                  <a:pt x="3384360" y="1417025"/>
                  <a:pt x="3385672" y="1411395"/>
                </a:cubicBezTo>
                <a:cubicBezTo>
                  <a:pt x="3385630" y="1380067"/>
                  <a:pt x="3388080" y="1349182"/>
                  <a:pt x="3393136" y="1318938"/>
                </a:cubicBezTo>
                <a:lnTo>
                  <a:pt x="3393677" y="1312248"/>
                </a:lnTo>
                <a:cubicBezTo>
                  <a:pt x="3393845" y="1312243"/>
                  <a:pt x="3394015" y="1312238"/>
                  <a:pt x="3394182" y="1312185"/>
                </a:cubicBezTo>
                <a:cubicBezTo>
                  <a:pt x="3444459" y="959319"/>
                  <a:pt x="3725498" y="678542"/>
                  <a:pt x="4084348" y="619144"/>
                </a:cubicBezTo>
                <a:lnTo>
                  <a:pt x="4084465" y="617996"/>
                </a:lnTo>
                <a:cubicBezTo>
                  <a:pt x="4089774" y="616986"/>
                  <a:pt x="4095102" y="616038"/>
                  <a:pt x="4100678" y="616457"/>
                </a:cubicBezTo>
                <a:cubicBezTo>
                  <a:pt x="4131861" y="610900"/>
                  <a:pt x="4163754" y="607919"/>
                  <a:pt x="4196139" y="607392"/>
                </a:cubicBezTo>
                <a:close/>
                <a:moveTo>
                  <a:pt x="2543827" y="605769"/>
                </a:moveTo>
                <a:lnTo>
                  <a:pt x="2560914" y="607392"/>
                </a:lnTo>
                <a:cubicBezTo>
                  <a:pt x="2593300" y="607919"/>
                  <a:pt x="2625192" y="610900"/>
                  <a:pt x="2656376" y="616457"/>
                </a:cubicBezTo>
                <a:cubicBezTo>
                  <a:pt x="2661952" y="616038"/>
                  <a:pt x="2667280" y="616986"/>
                  <a:pt x="2672588" y="617996"/>
                </a:cubicBezTo>
                <a:lnTo>
                  <a:pt x="2672706" y="619144"/>
                </a:lnTo>
                <a:cubicBezTo>
                  <a:pt x="3031556" y="678542"/>
                  <a:pt x="3312595" y="959319"/>
                  <a:pt x="3362871" y="1312185"/>
                </a:cubicBezTo>
                <a:cubicBezTo>
                  <a:pt x="3363039" y="1312238"/>
                  <a:pt x="3363208" y="1312243"/>
                  <a:pt x="3363377" y="1312248"/>
                </a:cubicBezTo>
                <a:lnTo>
                  <a:pt x="3363917" y="1318938"/>
                </a:lnTo>
                <a:cubicBezTo>
                  <a:pt x="3368974" y="1349182"/>
                  <a:pt x="3371423" y="1380067"/>
                  <a:pt x="3371381" y="1411395"/>
                </a:cubicBezTo>
                <a:cubicBezTo>
                  <a:pt x="3372693" y="1417025"/>
                  <a:pt x="3372752" y="1422694"/>
                  <a:pt x="3372752" y="1428376"/>
                </a:cubicBezTo>
                <a:cubicBezTo>
                  <a:pt x="3372752" y="1432198"/>
                  <a:pt x="3372725" y="1436014"/>
                  <a:pt x="3372159" y="1439816"/>
                </a:cubicBezTo>
                <a:lnTo>
                  <a:pt x="3371660" y="1439783"/>
                </a:lnTo>
                <a:lnTo>
                  <a:pt x="3371634" y="1440278"/>
                </a:lnTo>
                <a:lnTo>
                  <a:pt x="3354515" y="1438652"/>
                </a:lnTo>
                <a:cubicBezTo>
                  <a:pt x="3322141" y="1438125"/>
                  <a:pt x="3290261" y="1435144"/>
                  <a:pt x="3259089" y="1429590"/>
                </a:cubicBezTo>
                <a:cubicBezTo>
                  <a:pt x="3253512" y="1430009"/>
                  <a:pt x="3248183" y="1429061"/>
                  <a:pt x="3242872" y="1428050"/>
                </a:cubicBezTo>
                <a:lnTo>
                  <a:pt x="3242756" y="1426902"/>
                </a:lnTo>
                <a:cubicBezTo>
                  <a:pt x="2883905" y="1367503"/>
                  <a:pt x="2602866" y="1086726"/>
                  <a:pt x="2552590" y="733861"/>
                </a:cubicBezTo>
                <a:cubicBezTo>
                  <a:pt x="2552423" y="733808"/>
                  <a:pt x="2552254" y="733803"/>
                  <a:pt x="2552085" y="733798"/>
                </a:cubicBezTo>
                <a:lnTo>
                  <a:pt x="2551547" y="727122"/>
                </a:lnTo>
                <a:cubicBezTo>
                  <a:pt x="2546488" y="696872"/>
                  <a:pt x="2544037" y="665981"/>
                  <a:pt x="2544079" y="634646"/>
                </a:cubicBezTo>
                <a:cubicBezTo>
                  <a:pt x="2542767" y="629018"/>
                  <a:pt x="2542709" y="623351"/>
                  <a:pt x="2542709" y="617670"/>
                </a:cubicBezTo>
                <a:lnTo>
                  <a:pt x="2543303" y="606230"/>
                </a:lnTo>
                <a:lnTo>
                  <a:pt x="2543801" y="606263"/>
                </a:lnTo>
                <a:close/>
                <a:moveTo>
                  <a:pt x="2521076" y="605769"/>
                </a:moveTo>
                <a:lnTo>
                  <a:pt x="2521102" y="606263"/>
                </a:lnTo>
                <a:lnTo>
                  <a:pt x="2521600" y="606230"/>
                </a:lnTo>
                <a:lnTo>
                  <a:pt x="2522194" y="617670"/>
                </a:lnTo>
                <a:cubicBezTo>
                  <a:pt x="2522194" y="623351"/>
                  <a:pt x="2522135" y="629018"/>
                  <a:pt x="2520823" y="634646"/>
                </a:cubicBezTo>
                <a:cubicBezTo>
                  <a:pt x="2520865" y="665981"/>
                  <a:pt x="2518415" y="696872"/>
                  <a:pt x="2513356" y="727122"/>
                </a:cubicBezTo>
                <a:lnTo>
                  <a:pt x="2512818" y="733798"/>
                </a:lnTo>
                <a:cubicBezTo>
                  <a:pt x="2512648" y="733803"/>
                  <a:pt x="2512480" y="733808"/>
                  <a:pt x="2512312" y="733861"/>
                </a:cubicBezTo>
                <a:cubicBezTo>
                  <a:pt x="2462037" y="1086726"/>
                  <a:pt x="2180998" y="1367503"/>
                  <a:pt x="1822147" y="1426902"/>
                </a:cubicBezTo>
                <a:lnTo>
                  <a:pt x="1822030" y="1428050"/>
                </a:lnTo>
                <a:cubicBezTo>
                  <a:pt x="1816720" y="1429061"/>
                  <a:pt x="1811391" y="1430009"/>
                  <a:pt x="1805814" y="1429590"/>
                </a:cubicBezTo>
                <a:cubicBezTo>
                  <a:pt x="1774642" y="1435144"/>
                  <a:pt x="1742762" y="1438125"/>
                  <a:pt x="1710387" y="1438652"/>
                </a:cubicBezTo>
                <a:lnTo>
                  <a:pt x="1693269" y="1440278"/>
                </a:lnTo>
                <a:lnTo>
                  <a:pt x="1693243" y="1439783"/>
                </a:lnTo>
                <a:lnTo>
                  <a:pt x="1692744" y="1439816"/>
                </a:lnTo>
                <a:cubicBezTo>
                  <a:pt x="1692178" y="1436014"/>
                  <a:pt x="1692151" y="1432198"/>
                  <a:pt x="1692151" y="1428376"/>
                </a:cubicBezTo>
                <a:cubicBezTo>
                  <a:pt x="1692151" y="1422694"/>
                  <a:pt x="1692209" y="1417025"/>
                  <a:pt x="1693521" y="1411395"/>
                </a:cubicBezTo>
                <a:cubicBezTo>
                  <a:pt x="1693479" y="1380067"/>
                  <a:pt x="1695929" y="1349182"/>
                  <a:pt x="1700985" y="1318938"/>
                </a:cubicBezTo>
                <a:lnTo>
                  <a:pt x="1701526" y="1312248"/>
                </a:lnTo>
                <a:cubicBezTo>
                  <a:pt x="1701694" y="1312243"/>
                  <a:pt x="1701864" y="1312238"/>
                  <a:pt x="1702031" y="1312185"/>
                </a:cubicBezTo>
                <a:cubicBezTo>
                  <a:pt x="1752308" y="959319"/>
                  <a:pt x="2033347" y="678542"/>
                  <a:pt x="2392197" y="619144"/>
                </a:cubicBezTo>
                <a:lnTo>
                  <a:pt x="2392314" y="617996"/>
                </a:lnTo>
                <a:cubicBezTo>
                  <a:pt x="2397623" y="616986"/>
                  <a:pt x="2402951" y="616038"/>
                  <a:pt x="2408527" y="616457"/>
                </a:cubicBezTo>
                <a:cubicBezTo>
                  <a:pt x="2439710" y="610900"/>
                  <a:pt x="2471603" y="607919"/>
                  <a:pt x="2503988" y="607392"/>
                </a:cubicBezTo>
                <a:close/>
                <a:moveTo>
                  <a:pt x="851676" y="605769"/>
                </a:moveTo>
                <a:lnTo>
                  <a:pt x="868763" y="607392"/>
                </a:lnTo>
                <a:cubicBezTo>
                  <a:pt x="901149" y="607919"/>
                  <a:pt x="933041" y="610900"/>
                  <a:pt x="964225" y="616457"/>
                </a:cubicBezTo>
                <a:cubicBezTo>
                  <a:pt x="969801" y="616038"/>
                  <a:pt x="975129" y="616986"/>
                  <a:pt x="980437" y="617996"/>
                </a:cubicBezTo>
                <a:lnTo>
                  <a:pt x="980555" y="619144"/>
                </a:lnTo>
                <a:cubicBezTo>
                  <a:pt x="1339405" y="678542"/>
                  <a:pt x="1620444" y="959319"/>
                  <a:pt x="1670720" y="1312185"/>
                </a:cubicBezTo>
                <a:cubicBezTo>
                  <a:pt x="1670888" y="1312238"/>
                  <a:pt x="1671057" y="1312243"/>
                  <a:pt x="1671226" y="1312248"/>
                </a:cubicBezTo>
                <a:lnTo>
                  <a:pt x="1671766" y="1318938"/>
                </a:lnTo>
                <a:cubicBezTo>
                  <a:pt x="1676823" y="1349182"/>
                  <a:pt x="1679272" y="1380067"/>
                  <a:pt x="1679230" y="1411395"/>
                </a:cubicBezTo>
                <a:cubicBezTo>
                  <a:pt x="1680542" y="1417025"/>
                  <a:pt x="1680601" y="1422694"/>
                  <a:pt x="1680601" y="1428376"/>
                </a:cubicBezTo>
                <a:cubicBezTo>
                  <a:pt x="1680601" y="1432198"/>
                  <a:pt x="1680574" y="1436014"/>
                  <a:pt x="1680008" y="1439816"/>
                </a:cubicBezTo>
                <a:lnTo>
                  <a:pt x="1679509" y="1439783"/>
                </a:lnTo>
                <a:lnTo>
                  <a:pt x="1679483" y="1440278"/>
                </a:lnTo>
                <a:lnTo>
                  <a:pt x="1662364" y="1438652"/>
                </a:lnTo>
                <a:cubicBezTo>
                  <a:pt x="1629990" y="1438125"/>
                  <a:pt x="1598110" y="1435144"/>
                  <a:pt x="1566938" y="1429590"/>
                </a:cubicBezTo>
                <a:cubicBezTo>
                  <a:pt x="1561361" y="1430009"/>
                  <a:pt x="1556032" y="1429061"/>
                  <a:pt x="1550721" y="1428050"/>
                </a:cubicBezTo>
                <a:lnTo>
                  <a:pt x="1550605" y="1426902"/>
                </a:lnTo>
                <a:cubicBezTo>
                  <a:pt x="1191754" y="1367503"/>
                  <a:pt x="910715" y="1086726"/>
                  <a:pt x="860439" y="733861"/>
                </a:cubicBezTo>
                <a:cubicBezTo>
                  <a:pt x="860272" y="733808"/>
                  <a:pt x="860103" y="733803"/>
                  <a:pt x="859934" y="733798"/>
                </a:cubicBezTo>
                <a:lnTo>
                  <a:pt x="859396" y="727122"/>
                </a:lnTo>
                <a:cubicBezTo>
                  <a:pt x="854337" y="696872"/>
                  <a:pt x="851886" y="665981"/>
                  <a:pt x="851928" y="634646"/>
                </a:cubicBezTo>
                <a:cubicBezTo>
                  <a:pt x="850616" y="629018"/>
                  <a:pt x="850558" y="623351"/>
                  <a:pt x="850558" y="617670"/>
                </a:cubicBezTo>
                <a:lnTo>
                  <a:pt x="851152" y="606230"/>
                </a:lnTo>
                <a:lnTo>
                  <a:pt x="851650" y="606263"/>
                </a:lnTo>
                <a:close/>
                <a:moveTo>
                  <a:pt x="828925" y="605769"/>
                </a:moveTo>
                <a:lnTo>
                  <a:pt x="828951" y="606263"/>
                </a:lnTo>
                <a:lnTo>
                  <a:pt x="829449" y="606230"/>
                </a:lnTo>
                <a:lnTo>
                  <a:pt x="830043" y="617670"/>
                </a:lnTo>
                <a:cubicBezTo>
                  <a:pt x="830043" y="623351"/>
                  <a:pt x="829984" y="629018"/>
                  <a:pt x="828672" y="634646"/>
                </a:cubicBezTo>
                <a:cubicBezTo>
                  <a:pt x="828714" y="665981"/>
                  <a:pt x="826264" y="696872"/>
                  <a:pt x="821205" y="727122"/>
                </a:cubicBezTo>
                <a:lnTo>
                  <a:pt x="820667" y="733798"/>
                </a:lnTo>
                <a:cubicBezTo>
                  <a:pt x="820497" y="733803"/>
                  <a:pt x="820329" y="733808"/>
                  <a:pt x="820161" y="733861"/>
                </a:cubicBezTo>
                <a:cubicBezTo>
                  <a:pt x="769886" y="1086726"/>
                  <a:pt x="488847" y="1367503"/>
                  <a:pt x="129995" y="1426902"/>
                </a:cubicBezTo>
                <a:lnTo>
                  <a:pt x="129879" y="1428050"/>
                </a:lnTo>
                <a:cubicBezTo>
                  <a:pt x="124569" y="1429061"/>
                  <a:pt x="119240" y="1430009"/>
                  <a:pt x="113663" y="1429590"/>
                </a:cubicBezTo>
                <a:cubicBezTo>
                  <a:pt x="82491" y="1435144"/>
                  <a:pt x="50611" y="1438125"/>
                  <a:pt x="18236" y="1438652"/>
                </a:cubicBezTo>
                <a:lnTo>
                  <a:pt x="1118" y="1440278"/>
                </a:lnTo>
                <a:lnTo>
                  <a:pt x="1092" y="1439783"/>
                </a:lnTo>
                <a:lnTo>
                  <a:pt x="593" y="1439816"/>
                </a:lnTo>
                <a:cubicBezTo>
                  <a:pt x="27" y="1436014"/>
                  <a:pt x="0" y="1432198"/>
                  <a:pt x="0" y="1428376"/>
                </a:cubicBezTo>
                <a:cubicBezTo>
                  <a:pt x="0" y="1422694"/>
                  <a:pt x="58" y="1417025"/>
                  <a:pt x="1370" y="1411395"/>
                </a:cubicBezTo>
                <a:cubicBezTo>
                  <a:pt x="1328" y="1380067"/>
                  <a:pt x="3778" y="1349182"/>
                  <a:pt x="8835" y="1318938"/>
                </a:cubicBezTo>
                <a:lnTo>
                  <a:pt x="9375" y="1312248"/>
                </a:lnTo>
                <a:cubicBezTo>
                  <a:pt x="9543" y="1312243"/>
                  <a:pt x="9713" y="1312238"/>
                  <a:pt x="9880" y="1312185"/>
                </a:cubicBezTo>
                <a:cubicBezTo>
                  <a:pt x="60157" y="959319"/>
                  <a:pt x="341196" y="678542"/>
                  <a:pt x="700046" y="619144"/>
                </a:cubicBezTo>
                <a:lnTo>
                  <a:pt x="700163" y="617996"/>
                </a:lnTo>
                <a:cubicBezTo>
                  <a:pt x="705472" y="616986"/>
                  <a:pt x="710800" y="616038"/>
                  <a:pt x="716376" y="616457"/>
                </a:cubicBezTo>
                <a:cubicBezTo>
                  <a:pt x="747559" y="610900"/>
                  <a:pt x="779452" y="607919"/>
                  <a:pt x="811837" y="607392"/>
                </a:cubicBezTo>
                <a:close/>
                <a:moveTo>
                  <a:pt x="8824701" y="0"/>
                </a:moveTo>
                <a:lnTo>
                  <a:pt x="9033411" y="0"/>
                </a:lnTo>
                <a:cubicBezTo>
                  <a:pt x="9066347" y="30426"/>
                  <a:pt x="9096640" y="63469"/>
                  <a:pt x="9123965" y="98781"/>
                </a:cubicBezTo>
                <a:lnTo>
                  <a:pt x="9139239" y="122382"/>
                </a:lnTo>
                <a:lnTo>
                  <a:pt x="9139239" y="425734"/>
                </a:lnTo>
                <a:lnTo>
                  <a:pt x="9104305" y="314451"/>
                </a:lnTo>
                <a:cubicBezTo>
                  <a:pt x="9046997" y="183490"/>
                  <a:pt x="8948803" y="73504"/>
                  <a:pt x="8824701" y="0"/>
                </a:cubicBezTo>
                <a:close/>
                <a:moveTo>
                  <a:pt x="8494877" y="0"/>
                </a:moveTo>
                <a:lnTo>
                  <a:pt x="8628893" y="0"/>
                </a:lnTo>
                <a:cubicBezTo>
                  <a:pt x="8697052" y="198004"/>
                  <a:pt x="8856086" y="355591"/>
                  <a:pt x="9058275" y="426756"/>
                </a:cubicBezTo>
                <a:lnTo>
                  <a:pt x="9139239" y="449526"/>
                </a:lnTo>
                <a:lnTo>
                  <a:pt x="9139239" y="577136"/>
                </a:lnTo>
                <a:lnTo>
                  <a:pt x="9043252" y="554355"/>
                </a:lnTo>
                <a:cubicBezTo>
                  <a:pt x="8776836" y="470904"/>
                  <a:pt x="8569058" y="262348"/>
                  <a:pt x="8494877" y="0"/>
                </a:cubicBezTo>
                <a:close/>
                <a:moveTo>
                  <a:pt x="7876547" y="0"/>
                </a:moveTo>
                <a:lnTo>
                  <a:pt x="8085257" y="0"/>
                </a:lnTo>
                <a:cubicBezTo>
                  <a:pt x="7919787" y="98005"/>
                  <a:pt x="7800378" y="260867"/>
                  <a:pt x="7762527" y="451830"/>
                </a:cubicBezTo>
                <a:cubicBezTo>
                  <a:pt x="8006579" y="399791"/>
                  <a:pt x="8203169" y="226290"/>
                  <a:pt x="8281065" y="0"/>
                </a:cubicBezTo>
                <a:lnTo>
                  <a:pt x="8415081" y="0"/>
                </a:lnTo>
                <a:cubicBezTo>
                  <a:pt x="8330303" y="299826"/>
                  <a:pt x="8071031" y="529393"/>
                  <a:pt x="7749156" y="582253"/>
                </a:cubicBezTo>
                <a:lnTo>
                  <a:pt x="7749040" y="583392"/>
                </a:lnTo>
                <a:cubicBezTo>
                  <a:pt x="7743729" y="584395"/>
                  <a:pt x="7738400" y="585336"/>
                  <a:pt x="7732823" y="584920"/>
                </a:cubicBezTo>
                <a:cubicBezTo>
                  <a:pt x="7701651" y="590430"/>
                  <a:pt x="7669771" y="593388"/>
                  <a:pt x="7637396" y="593911"/>
                </a:cubicBezTo>
                <a:lnTo>
                  <a:pt x="7620278" y="595524"/>
                </a:lnTo>
                <a:lnTo>
                  <a:pt x="7620252" y="595033"/>
                </a:lnTo>
                <a:lnTo>
                  <a:pt x="7619753" y="595066"/>
                </a:lnTo>
                <a:cubicBezTo>
                  <a:pt x="7619187" y="591293"/>
                  <a:pt x="7619160" y="587507"/>
                  <a:pt x="7619160" y="583715"/>
                </a:cubicBezTo>
                <a:cubicBezTo>
                  <a:pt x="7619160" y="578078"/>
                  <a:pt x="7619219" y="572454"/>
                  <a:pt x="7620531" y="566868"/>
                </a:cubicBezTo>
                <a:cubicBezTo>
                  <a:pt x="7620488" y="535786"/>
                  <a:pt x="7622938" y="505143"/>
                  <a:pt x="7627995" y="475137"/>
                </a:cubicBezTo>
                <a:lnTo>
                  <a:pt x="7628535" y="468500"/>
                </a:lnTo>
                <a:cubicBezTo>
                  <a:pt x="7628704" y="468495"/>
                  <a:pt x="7628873" y="468490"/>
                  <a:pt x="7629040" y="468437"/>
                </a:cubicBezTo>
                <a:cubicBezTo>
                  <a:pt x="7655343" y="285283"/>
                  <a:pt x="7744803" y="121704"/>
                  <a:pt x="7876547" y="0"/>
                </a:cubicBezTo>
                <a:close/>
                <a:moveTo>
                  <a:pt x="6802727" y="0"/>
                </a:moveTo>
                <a:lnTo>
                  <a:pt x="6936742" y="0"/>
                </a:lnTo>
                <a:cubicBezTo>
                  <a:pt x="7014638" y="226290"/>
                  <a:pt x="7211228" y="399791"/>
                  <a:pt x="7455280" y="451830"/>
                </a:cubicBezTo>
                <a:cubicBezTo>
                  <a:pt x="7417429" y="260867"/>
                  <a:pt x="7298020" y="98005"/>
                  <a:pt x="7132550" y="0"/>
                </a:cubicBezTo>
                <a:lnTo>
                  <a:pt x="7341259" y="0"/>
                </a:lnTo>
                <a:cubicBezTo>
                  <a:pt x="7473003" y="121704"/>
                  <a:pt x="7562464" y="285283"/>
                  <a:pt x="7588766" y="468437"/>
                </a:cubicBezTo>
                <a:cubicBezTo>
                  <a:pt x="7588934" y="468490"/>
                  <a:pt x="7589103" y="468495"/>
                  <a:pt x="7589272" y="468500"/>
                </a:cubicBezTo>
                <a:lnTo>
                  <a:pt x="7589812" y="475137"/>
                </a:lnTo>
                <a:cubicBezTo>
                  <a:pt x="7594869" y="505143"/>
                  <a:pt x="7597319" y="535786"/>
                  <a:pt x="7597276" y="566868"/>
                </a:cubicBezTo>
                <a:cubicBezTo>
                  <a:pt x="7598588" y="572454"/>
                  <a:pt x="7598647" y="578078"/>
                  <a:pt x="7598647" y="583715"/>
                </a:cubicBezTo>
                <a:cubicBezTo>
                  <a:pt x="7598647" y="587507"/>
                  <a:pt x="7598620" y="591293"/>
                  <a:pt x="7598054" y="595066"/>
                </a:cubicBezTo>
                <a:lnTo>
                  <a:pt x="7597555" y="595033"/>
                </a:lnTo>
                <a:lnTo>
                  <a:pt x="7597529" y="595524"/>
                </a:lnTo>
                <a:lnTo>
                  <a:pt x="7580411" y="593911"/>
                </a:lnTo>
                <a:cubicBezTo>
                  <a:pt x="7548036" y="593388"/>
                  <a:pt x="7516156" y="590430"/>
                  <a:pt x="7484984" y="584920"/>
                </a:cubicBezTo>
                <a:cubicBezTo>
                  <a:pt x="7479407" y="585336"/>
                  <a:pt x="7474078" y="584395"/>
                  <a:pt x="7468767" y="583392"/>
                </a:cubicBezTo>
                <a:lnTo>
                  <a:pt x="7468651" y="582253"/>
                </a:lnTo>
                <a:cubicBezTo>
                  <a:pt x="7146776" y="529393"/>
                  <a:pt x="6887504" y="299826"/>
                  <a:pt x="6802727" y="0"/>
                </a:cubicBezTo>
                <a:close/>
                <a:moveTo>
                  <a:pt x="6184397" y="0"/>
                </a:moveTo>
                <a:lnTo>
                  <a:pt x="6393106" y="0"/>
                </a:lnTo>
                <a:cubicBezTo>
                  <a:pt x="6227636" y="98005"/>
                  <a:pt x="6108227" y="260867"/>
                  <a:pt x="6070376" y="451830"/>
                </a:cubicBezTo>
                <a:cubicBezTo>
                  <a:pt x="6314429" y="399791"/>
                  <a:pt x="6511018" y="226290"/>
                  <a:pt x="6588914" y="0"/>
                </a:cubicBezTo>
                <a:lnTo>
                  <a:pt x="6722931" y="0"/>
                </a:lnTo>
                <a:cubicBezTo>
                  <a:pt x="6638152" y="299826"/>
                  <a:pt x="6378880" y="529393"/>
                  <a:pt x="6057005" y="582253"/>
                </a:cubicBezTo>
                <a:lnTo>
                  <a:pt x="6056889" y="583392"/>
                </a:lnTo>
                <a:cubicBezTo>
                  <a:pt x="6051578" y="584395"/>
                  <a:pt x="6046249" y="585336"/>
                  <a:pt x="6040672" y="584920"/>
                </a:cubicBezTo>
                <a:cubicBezTo>
                  <a:pt x="6009500" y="590430"/>
                  <a:pt x="5977620" y="593388"/>
                  <a:pt x="5945246" y="593911"/>
                </a:cubicBezTo>
                <a:lnTo>
                  <a:pt x="5928127" y="595524"/>
                </a:lnTo>
                <a:lnTo>
                  <a:pt x="5928101" y="595033"/>
                </a:lnTo>
                <a:lnTo>
                  <a:pt x="5927602" y="595066"/>
                </a:lnTo>
                <a:cubicBezTo>
                  <a:pt x="5927036" y="591293"/>
                  <a:pt x="5927009" y="587507"/>
                  <a:pt x="5927009" y="583715"/>
                </a:cubicBezTo>
                <a:cubicBezTo>
                  <a:pt x="5927009" y="578078"/>
                  <a:pt x="5927068" y="572454"/>
                  <a:pt x="5928380" y="566868"/>
                </a:cubicBezTo>
                <a:cubicBezTo>
                  <a:pt x="5928338" y="535786"/>
                  <a:pt x="5930787" y="505143"/>
                  <a:pt x="5935844" y="475137"/>
                </a:cubicBezTo>
                <a:lnTo>
                  <a:pt x="5936384" y="468500"/>
                </a:lnTo>
                <a:cubicBezTo>
                  <a:pt x="5936553" y="468495"/>
                  <a:pt x="5936722" y="468490"/>
                  <a:pt x="5936890" y="468437"/>
                </a:cubicBezTo>
                <a:cubicBezTo>
                  <a:pt x="5963192" y="285283"/>
                  <a:pt x="6052653" y="121703"/>
                  <a:pt x="6184397" y="0"/>
                </a:cubicBezTo>
                <a:close/>
                <a:moveTo>
                  <a:pt x="5110576" y="0"/>
                </a:moveTo>
                <a:lnTo>
                  <a:pt x="5244592" y="0"/>
                </a:lnTo>
                <a:cubicBezTo>
                  <a:pt x="5322488" y="226290"/>
                  <a:pt x="5519077" y="399791"/>
                  <a:pt x="5763129" y="451830"/>
                </a:cubicBezTo>
                <a:cubicBezTo>
                  <a:pt x="5725278" y="260867"/>
                  <a:pt x="5605869" y="98005"/>
                  <a:pt x="5440399" y="0"/>
                </a:cubicBezTo>
                <a:lnTo>
                  <a:pt x="5649109" y="0"/>
                </a:lnTo>
                <a:cubicBezTo>
                  <a:pt x="5780853" y="121704"/>
                  <a:pt x="5870314" y="285283"/>
                  <a:pt x="5896616" y="468437"/>
                </a:cubicBezTo>
                <a:cubicBezTo>
                  <a:pt x="5896783" y="468490"/>
                  <a:pt x="5896953" y="468495"/>
                  <a:pt x="5897121" y="468500"/>
                </a:cubicBezTo>
                <a:lnTo>
                  <a:pt x="5897662" y="475137"/>
                </a:lnTo>
                <a:cubicBezTo>
                  <a:pt x="5902718" y="505143"/>
                  <a:pt x="5905168" y="535786"/>
                  <a:pt x="5905126" y="566868"/>
                </a:cubicBezTo>
                <a:cubicBezTo>
                  <a:pt x="5906438" y="572454"/>
                  <a:pt x="5906496" y="578078"/>
                  <a:pt x="5906496" y="583715"/>
                </a:cubicBezTo>
                <a:cubicBezTo>
                  <a:pt x="5906496" y="587507"/>
                  <a:pt x="5906469" y="591293"/>
                  <a:pt x="5905903" y="595066"/>
                </a:cubicBezTo>
                <a:lnTo>
                  <a:pt x="5905404" y="595033"/>
                </a:lnTo>
                <a:lnTo>
                  <a:pt x="5905378" y="595524"/>
                </a:lnTo>
                <a:lnTo>
                  <a:pt x="5888260" y="593911"/>
                </a:lnTo>
                <a:cubicBezTo>
                  <a:pt x="5855886" y="593388"/>
                  <a:pt x="5824005" y="590430"/>
                  <a:pt x="5792833" y="584920"/>
                </a:cubicBezTo>
                <a:cubicBezTo>
                  <a:pt x="5787256" y="585336"/>
                  <a:pt x="5781927" y="584395"/>
                  <a:pt x="5776617" y="583392"/>
                </a:cubicBezTo>
                <a:lnTo>
                  <a:pt x="5776501" y="582253"/>
                </a:lnTo>
                <a:cubicBezTo>
                  <a:pt x="5454626" y="529393"/>
                  <a:pt x="5195354" y="299826"/>
                  <a:pt x="5110576" y="0"/>
                </a:cubicBezTo>
                <a:close/>
                <a:moveTo>
                  <a:pt x="4492246" y="0"/>
                </a:moveTo>
                <a:lnTo>
                  <a:pt x="4700955" y="0"/>
                </a:lnTo>
                <a:cubicBezTo>
                  <a:pt x="4535485" y="98005"/>
                  <a:pt x="4416076" y="260867"/>
                  <a:pt x="4378225" y="451830"/>
                </a:cubicBezTo>
                <a:cubicBezTo>
                  <a:pt x="4622279" y="399791"/>
                  <a:pt x="4818867" y="226290"/>
                  <a:pt x="4896763" y="0"/>
                </a:cubicBezTo>
                <a:lnTo>
                  <a:pt x="5030779" y="0"/>
                </a:lnTo>
                <a:cubicBezTo>
                  <a:pt x="4946001" y="299826"/>
                  <a:pt x="4686729" y="529393"/>
                  <a:pt x="4364853" y="582253"/>
                </a:cubicBezTo>
                <a:lnTo>
                  <a:pt x="4364737" y="583392"/>
                </a:lnTo>
                <a:cubicBezTo>
                  <a:pt x="4359427" y="584395"/>
                  <a:pt x="4354098" y="585336"/>
                  <a:pt x="4348521" y="584920"/>
                </a:cubicBezTo>
                <a:cubicBezTo>
                  <a:pt x="4317350" y="590430"/>
                  <a:pt x="4285468" y="593388"/>
                  <a:pt x="4253094" y="593911"/>
                </a:cubicBezTo>
                <a:lnTo>
                  <a:pt x="4235976" y="595524"/>
                </a:lnTo>
                <a:lnTo>
                  <a:pt x="4235950" y="595033"/>
                </a:lnTo>
                <a:lnTo>
                  <a:pt x="4235451" y="595066"/>
                </a:lnTo>
                <a:cubicBezTo>
                  <a:pt x="4234885" y="591293"/>
                  <a:pt x="4234858" y="587507"/>
                  <a:pt x="4234858" y="583715"/>
                </a:cubicBezTo>
                <a:cubicBezTo>
                  <a:pt x="4234858" y="578078"/>
                  <a:pt x="4234916" y="572454"/>
                  <a:pt x="4236228" y="566868"/>
                </a:cubicBezTo>
                <a:cubicBezTo>
                  <a:pt x="4236186" y="535786"/>
                  <a:pt x="4238636" y="505143"/>
                  <a:pt x="4243692" y="475137"/>
                </a:cubicBezTo>
                <a:lnTo>
                  <a:pt x="4244233" y="468500"/>
                </a:lnTo>
                <a:cubicBezTo>
                  <a:pt x="4244401" y="468495"/>
                  <a:pt x="4244571" y="468490"/>
                  <a:pt x="4244738" y="468437"/>
                </a:cubicBezTo>
                <a:cubicBezTo>
                  <a:pt x="4271041" y="285283"/>
                  <a:pt x="4360502" y="121704"/>
                  <a:pt x="4492246" y="0"/>
                </a:cubicBezTo>
                <a:close/>
                <a:moveTo>
                  <a:pt x="3418424" y="0"/>
                </a:moveTo>
                <a:lnTo>
                  <a:pt x="3552441" y="0"/>
                </a:lnTo>
                <a:cubicBezTo>
                  <a:pt x="3630337" y="226291"/>
                  <a:pt x="3826926" y="399791"/>
                  <a:pt x="4070978" y="451830"/>
                </a:cubicBezTo>
                <a:cubicBezTo>
                  <a:pt x="4033127" y="260867"/>
                  <a:pt x="3913719" y="98005"/>
                  <a:pt x="3748249" y="0"/>
                </a:cubicBezTo>
                <a:lnTo>
                  <a:pt x="3956957" y="0"/>
                </a:lnTo>
                <a:cubicBezTo>
                  <a:pt x="4088702" y="121703"/>
                  <a:pt x="4178162" y="285283"/>
                  <a:pt x="4204464" y="468437"/>
                </a:cubicBezTo>
                <a:cubicBezTo>
                  <a:pt x="4204632" y="468490"/>
                  <a:pt x="4204801" y="468495"/>
                  <a:pt x="4204970" y="468499"/>
                </a:cubicBezTo>
                <a:lnTo>
                  <a:pt x="4205510" y="475137"/>
                </a:lnTo>
                <a:cubicBezTo>
                  <a:pt x="4210567" y="505143"/>
                  <a:pt x="4213016" y="535786"/>
                  <a:pt x="4212974" y="566868"/>
                </a:cubicBezTo>
                <a:cubicBezTo>
                  <a:pt x="4214286" y="572454"/>
                  <a:pt x="4214345" y="578078"/>
                  <a:pt x="4214345" y="583715"/>
                </a:cubicBezTo>
                <a:cubicBezTo>
                  <a:pt x="4214345" y="587508"/>
                  <a:pt x="4214318" y="591293"/>
                  <a:pt x="4213752" y="595066"/>
                </a:cubicBezTo>
                <a:lnTo>
                  <a:pt x="4213253" y="595033"/>
                </a:lnTo>
                <a:lnTo>
                  <a:pt x="4213227" y="595524"/>
                </a:lnTo>
                <a:lnTo>
                  <a:pt x="4196108" y="593911"/>
                </a:lnTo>
                <a:cubicBezTo>
                  <a:pt x="4163734" y="593388"/>
                  <a:pt x="4131854" y="590430"/>
                  <a:pt x="4100682" y="584920"/>
                </a:cubicBezTo>
                <a:cubicBezTo>
                  <a:pt x="4095105" y="585336"/>
                  <a:pt x="4089776" y="584395"/>
                  <a:pt x="4084465" y="583392"/>
                </a:cubicBezTo>
                <a:lnTo>
                  <a:pt x="4084349" y="582253"/>
                </a:lnTo>
                <a:cubicBezTo>
                  <a:pt x="3762475" y="529393"/>
                  <a:pt x="3503203" y="299826"/>
                  <a:pt x="3418424" y="0"/>
                </a:cubicBezTo>
                <a:close/>
                <a:moveTo>
                  <a:pt x="2800095" y="0"/>
                </a:moveTo>
                <a:lnTo>
                  <a:pt x="3008804" y="0"/>
                </a:lnTo>
                <a:cubicBezTo>
                  <a:pt x="2843334" y="98005"/>
                  <a:pt x="2723925" y="260867"/>
                  <a:pt x="2686074" y="451830"/>
                </a:cubicBezTo>
                <a:cubicBezTo>
                  <a:pt x="2930126" y="399791"/>
                  <a:pt x="3126716" y="226291"/>
                  <a:pt x="3204612" y="0"/>
                </a:cubicBezTo>
                <a:lnTo>
                  <a:pt x="3338628" y="0"/>
                </a:lnTo>
                <a:cubicBezTo>
                  <a:pt x="3253850" y="299826"/>
                  <a:pt x="2994578" y="529393"/>
                  <a:pt x="2672703" y="582253"/>
                </a:cubicBezTo>
                <a:lnTo>
                  <a:pt x="2672586" y="583392"/>
                </a:lnTo>
                <a:cubicBezTo>
                  <a:pt x="2667276" y="584395"/>
                  <a:pt x="2661947" y="585336"/>
                  <a:pt x="2656370" y="584920"/>
                </a:cubicBezTo>
                <a:cubicBezTo>
                  <a:pt x="2625198" y="590430"/>
                  <a:pt x="2593318" y="593388"/>
                  <a:pt x="2560943" y="593911"/>
                </a:cubicBezTo>
                <a:lnTo>
                  <a:pt x="2543825" y="595524"/>
                </a:lnTo>
                <a:lnTo>
                  <a:pt x="2543799" y="595033"/>
                </a:lnTo>
                <a:lnTo>
                  <a:pt x="2543300" y="595066"/>
                </a:lnTo>
                <a:cubicBezTo>
                  <a:pt x="2542734" y="591293"/>
                  <a:pt x="2542707" y="587507"/>
                  <a:pt x="2542707" y="583715"/>
                </a:cubicBezTo>
                <a:cubicBezTo>
                  <a:pt x="2542707" y="578078"/>
                  <a:pt x="2542765" y="572454"/>
                  <a:pt x="2544077" y="566868"/>
                </a:cubicBezTo>
                <a:cubicBezTo>
                  <a:pt x="2544035" y="535786"/>
                  <a:pt x="2546485" y="505143"/>
                  <a:pt x="2551541" y="475137"/>
                </a:cubicBezTo>
                <a:lnTo>
                  <a:pt x="2552082" y="468499"/>
                </a:lnTo>
                <a:cubicBezTo>
                  <a:pt x="2552250" y="468495"/>
                  <a:pt x="2552420" y="468490"/>
                  <a:pt x="2552587" y="468437"/>
                </a:cubicBezTo>
                <a:cubicBezTo>
                  <a:pt x="2578890" y="285283"/>
                  <a:pt x="2668350" y="121703"/>
                  <a:pt x="2800095" y="0"/>
                </a:cubicBezTo>
                <a:close/>
                <a:moveTo>
                  <a:pt x="1726273" y="0"/>
                </a:moveTo>
                <a:lnTo>
                  <a:pt x="1860290" y="0"/>
                </a:lnTo>
                <a:cubicBezTo>
                  <a:pt x="1938186" y="226291"/>
                  <a:pt x="2134775" y="399791"/>
                  <a:pt x="2378827" y="451830"/>
                </a:cubicBezTo>
                <a:cubicBezTo>
                  <a:pt x="2340976" y="260867"/>
                  <a:pt x="2221567" y="98005"/>
                  <a:pt x="2056098" y="0"/>
                </a:cubicBezTo>
                <a:lnTo>
                  <a:pt x="2264806" y="0"/>
                </a:lnTo>
                <a:cubicBezTo>
                  <a:pt x="2396551" y="121703"/>
                  <a:pt x="2486011" y="285283"/>
                  <a:pt x="2512313" y="468437"/>
                </a:cubicBezTo>
                <a:cubicBezTo>
                  <a:pt x="2512481" y="468490"/>
                  <a:pt x="2512650" y="468495"/>
                  <a:pt x="2512819" y="468499"/>
                </a:cubicBezTo>
                <a:lnTo>
                  <a:pt x="2513359" y="475137"/>
                </a:lnTo>
                <a:cubicBezTo>
                  <a:pt x="2518416" y="505143"/>
                  <a:pt x="2520865" y="535786"/>
                  <a:pt x="2520823" y="566868"/>
                </a:cubicBezTo>
                <a:cubicBezTo>
                  <a:pt x="2522135" y="572454"/>
                  <a:pt x="2522194" y="578078"/>
                  <a:pt x="2522194" y="583715"/>
                </a:cubicBezTo>
                <a:cubicBezTo>
                  <a:pt x="2522194" y="587508"/>
                  <a:pt x="2522167" y="591293"/>
                  <a:pt x="2521601" y="595066"/>
                </a:cubicBezTo>
                <a:lnTo>
                  <a:pt x="2521102" y="595033"/>
                </a:lnTo>
                <a:lnTo>
                  <a:pt x="2521076" y="595524"/>
                </a:lnTo>
                <a:lnTo>
                  <a:pt x="2503957" y="593911"/>
                </a:lnTo>
                <a:cubicBezTo>
                  <a:pt x="2471583" y="593388"/>
                  <a:pt x="2439703" y="590430"/>
                  <a:pt x="2408531" y="584920"/>
                </a:cubicBezTo>
                <a:cubicBezTo>
                  <a:pt x="2402954" y="585336"/>
                  <a:pt x="2397625" y="584395"/>
                  <a:pt x="2392314" y="583392"/>
                </a:cubicBezTo>
                <a:lnTo>
                  <a:pt x="2392198" y="582253"/>
                </a:lnTo>
                <a:cubicBezTo>
                  <a:pt x="2070324" y="529393"/>
                  <a:pt x="1811051" y="299826"/>
                  <a:pt x="1726273" y="0"/>
                </a:cubicBezTo>
                <a:close/>
                <a:moveTo>
                  <a:pt x="1107944" y="0"/>
                </a:moveTo>
                <a:lnTo>
                  <a:pt x="1316652" y="0"/>
                </a:lnTo>
                <a:cubicBezTo>
                  <a:pt x="1151183" y="98005"/>
                  <a:pt x="1031774" y="260867"/>
                  <a:pt x="993923" y="451830"/>
                </a:cubicBezTo>
                <a:cubicBezTo>
                  <a:pt x="1237975" y="399791"/>
                  <a:pt x="1434564" y="226291"/>
                  <a:pt x="1512461" y="0"/>
                </a:cubicBezTo>
                <a:lnTo>
                  <a:pt x="1646477" y="0"/>
                </a:lnTo>
                <a:cubicBezTo>
                  <a:pt x="1561699" y="299826"/>
                  <a:pt x="1302427" y="529393"/>
                  <a:pt x="980552" y="582253"/>
                </a:cubicBezTo>
                <a:lnTo>
                  <a:pt x="980435" y="583392"/>
                </a:lnTo>
                <a:cubicBezTo>
                  <a:pt x="975125" y="584395"/>
                  <a:pt x="969796" y="585336"/>
                  <a:pt x="964219" y="584920"/>
                </a:cubicBezTo>
                <a:cubicBezTo>
                  <a:pt x="933047" y="590430"/>
                  <a:pt x="901167" y="593388"/>
                  <a:pt x="868792" y="593911"/>
                </a:cubicBezTo>
                <a:lnTo>
                  <a:pt x="851674" y="595524"/>
                </a:lnTo>
                <a:lnTo>
                  <a:pt x="851648" y="595033"/>
                </a:lnTo>
                <a:lnTo>
                  <a:pt x="851149" y="595066"/>
                </a:lnTo>
                <a:cubicBezTo>
                  <a:pt x="850583" y="591293"/>
                  <a:pt x="850556" y="587507"/>
                  <a:pt x="850556" y="583715"/>
                </a:cubicBezTo>
                <a:cubicBezTo>
                  <a:pt x="850556" y="578078"/>
                  <a:pt x="850614" y="572454"/>
                  <a:pt x="851926" y="566868"/>
                </a:cubicBezTo>
                <a:cubicBezTo>
                  <a:pt x="851884" y="535786"/>
                  <a:pt x="854334" y="505143"/>
                  <a:pt x="859390" y="475137"/>
                </a:cubicBezTo>
                <a:lnTo>
                  <a:pt x="859931" y="468499"/>
                </a:lnTo>
                <a:cubicBezTo>
                  <a:pt x="860099" y="468495"/>
                  <a:pt x="860269" y="468490"/>
                  <a:pt x="860436" y="468437"/>
                </a:cubicBezTo>
                <a:cubicBezTo>
                  <a:pt x="886739" y="285283"/>
                  <a:pt x="976199" y="121704"/>
                  <a:pt x="1107944" y="0"/>
                </a:cubicBezTo>
                <a:close/>
                <a:moveTo>
                  <a:pt x="34122" y="0"/>
                </a:moveTo>
                <a:lnTo>
                  <a:pt x="168138" y="0"/>
                </a:lnTo>
                <a:cubicBezTo>
                  <a:pt x="246034" y="226290"/>
                  <a:pt x="442624" y="399791"/>
                  <a:pt x="686676" y="451830"/>
                </a:cubicBezTo>
                <a:cubicBezTo>
                  <a:pt x="648825" y="260867"/>
                  <a:pt x="529416" y="98005"/>
                  <a:pt x="363946" y="0"/>
                </a:cubicBezTo>
                <a:lnTo>
                  <a:pt x="572655" y="0"/>
                </a:lnTo>
                <a:cubicBezTo>
                  <a:pt x="704400" y="121703"/>
                  <a:pt x="793860" y="285283"/>
                  <a:pt x="820162" y="468437"/>
                </a:cubicBezTo>
                <a:cubicBezTo>
                  <a:pt x="820330" y="468490"/>
                  <a:pt x="820499" y="468495"/>
                  <a:pt x="820668" y="468500"/>
                </a:cubicBezTo>
                <a:lnTo>
                  <a:pt x="821208" y="475137"/>
                </a:lnTo>
                <a:cubicBezTo>
                  <a:pt x="826265" y="505143"/>
                  <a:pt x="828714" y="535786"/>
                  <a:pt x="828672" y="566868"/>
                </a:cubicBezTo>
                <a:cubicBezTo>
                  <a:pt x="829984" y="572454"/>
                  <a:pt x="830043" y="578078"/>
                  <a:pt x="830043" y="583715"/>
                </a:cubicBezTo>
                <a:cubicBezTo>
                  <a:pt x="830043" y="587508"/>
                  <a:pt x="830016" y="591293"/>
                  <a:pt x="829450" y="595066"/>
                </a:cubicBezTo>
                <a:lnTo>
                  <a:pt x="828951" y="595033"/>
                </a:lnTo>
                <a:lnTo>
                  <a:pt x="828925" y="595524"/>
                </a:lnTo>
                <a:lnTo>
                  <a:pt x="811806" y="593911"/>
                </a:lnTo>
                <a:cubicBezTo>
                  <a:pt x="779432" y="593388"/>
                  <a:pt x="747552" y="590430"/>
                  <a:pt x="716380" y="584920"/>
                </a:cubicBezTo>
                <a:cubicBezTo>
                  <a:pt x="710803" y="585336"/>
                  <a:pt x="705474" y="584395"/>
                  <a:pt x="700163" y="583392"/>
                </a:cubicBezTo>
                <a:lnTo>
                  <a:pt x="700047" y="582253"/>
                </a:lnTo>
                <a:cubicBezTo>
                  <a:pt x="378172" y="529393"/>
                  <a:pt x="118900" y="299826"/>
                  <a:pt x="3412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4960137"/>
            <a:ext cx="5829300" cy="1463040"/>
          </a:xfrm>
        </p:spPr>
        <p:txBody>
          <a:bodyPr anchor="ctr">
            <a:normAutofit/>
          </a:bodyPr>
          <a:lstStyle>
            <a:lvl1pPr algn="r">
              <a:defRPr sz="4400" b="0" spc="200"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6457950" y="4960137"/>
            <a:ext cx="2400300" cy="1463040"/>
          </a:xfrm>
        </p:spPr>
        <p:txBody>
          <a:bodyPr lIns="91440" rIns="91440" anchor="ctr">
            <a:normAutofit/>
          </a:bodyPr>
          <a:lstStyle>
            <a:lvl1pPr marL="0" indent="0">
              <a:lnSpc>
                <a:spcPct val="100000"/>
              </a:lnSpc>
              <a:spcBef>
                <a:spcPts val="0"/>
              </a:spcBef>
              <a:buNone/>
              <a:defRPr sz="1600">
                <a:solidFill>
                  <a:schemeClr val="tx1">
                    <a:lumMod val="95000"/>
                    <a:lumOff val="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2A46DE9-BF32-4F28-A2EB-C473093D739F}" type="datetimeFigureOut">
              <a:rPr lang="ru-RU" smtClean="0"/>
              <a:pPr/>
              <a:t>13.09.2020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F880FB8-9150-4ED9-834B-289046D21F25}" type="slidenum">
              <a:rPr lang="ru-RU" smtClean="0"/>
              <a:pPr/>
              <a:t>‹#›</a:t>
            </a:fld>
            <a:endParaRPr lang="ru-RU"/>
          </a:p>
        </p:txBody>
      </p:sp>
      <p:cxnSp>
        <p:nvCxnSpPr>
          <p:cNvPr id="8" name="Straight Connector 7"/>
          <p:cNvCxnSpPr/>
          <p:nvPr/>
        </p:nvCxnSpPr>
        <p:spPr>
          <a:xfrm flipV="1">
            <a:off x="6290132"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4450601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768096" y="585216"/>
            <a:ext cx="7290054" cy="1499616"/>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768096" y="2286000"/>
            <a:ext cx="356616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491990" y="2286000"/>
            <a:ext cx="356616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02A46DE9-BF32-4F28-A2EB-C473093D739F}" type="datetimeFigureOut">
              <a:rPr lang="ru-RU" smtClean="0"/>
              <a:pPr/>
              <a:t>13.09.2020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xmlns="" val="13505313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a:xfrm>
            <a:off x="768096" y="585216"/>
            <a:ext cx="7290054" cy="1499616"/>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768096" y="2179636"/>
            <a:ext cx="3566160" cy="822960"/>
          </a:xfrm>
        </p:spPr>
        <p:txBody>
          <a:bodyPr lIns="137160" rIns="137160" anchor="ctr">
            <a:normAutofit/>
          </a:bodyPr>
          <a:lstStyle>
            <a:lvl1pPr marL="0" indent="0">
              <a:spcBef>
                <a:spcPts val="0"/>
              </a:spcBef>
              <a:spcAft>
                <a:spcPts val="0"/>
              </a:spcAft>
              <a:buNone/>
              <a:defRPr sz="22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768096" y="2967788"/>
            <a:ext cx="3566160" cy="33415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491990" y="2179636"/>
            <a:ext cx="3566160" cy="822960"/>
          </a:xfrm>
        </p:spPr>
        <p:txBody>
          <a:bodyPr lIns="137160" rIns="137160" anchor="ctr">
            <a:normAutofit/>
          </a:bodyPr>
          <a:lstStyle>
            <a:lvl1pPr marL="0" indent="0">
              <a:spcBef>
                <a:spcPts val="0"/>
              </a:spcBef>
              <a:spcAft>
                <a:spcPts val="0"/>
              </a:spcAft>
              <a:buNone/>
              <a:defRPr lang="en-US" sz="22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ru-RU" smtClean="0"/>
              <a:t>Образец текста</a:t>
            </a:r>
          </a:p>
        </p:txBody>
      </p:sp>
      <p:sp>
        <p:nvSpPr>
          <p:cNvPr id="6" name="Content Placeholder 5"/>
          <p:cNvSpPr>
            <a:spLocks noGrp="1"/>
          </p:cNvSpPr>
          <p:nvPr>
            <p:ph sz="quarter" idx="4"/>
          </p:nvPr>
        </p:nvSpPr>
        <p:spPr>
          <a:xfrm>
            <a:off x="4491990" y="2967788"/>
            <a:ext cx="3566160" cy="33415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02A46DE9-BF32-4F28-A2EB-C473093D739F}" type="datetimeFigureOut">
              <a:rPr lang="ru-RU" smtClean="0"/>
              <a:pPr/>
              <a:t>13.09.2020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xmlns="" val="176542338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02A46DE9-BF32-4F28-A2EB-C473093D739F}" type="datetimeFigureOut">
              <a:rPr lang="ru-RU" smtClean="0"/>
              <a:pPr/>
              <a:t>13.09.2020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xmlns="" val="417633604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A46DE9-BF32-4F28-A2EB-C473093D739F}" type="datetimeFigureOut">
              <a:rPr lang="ru-RU" smtClean="0"/>
              <a:pPr/>
              <a:t>13.09.2020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xmlns="" val="273181994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8" name="Title 7"/>
          <p:cNvSpPr>
            <a:spLocks noGrp="1"/>
          </p:cNvSpPr>
          <p:nvPr>
            <p:ph type="title"/>
          </p:nvPr>
        </p:nvSpPr>
        <p:spPr>
          <a:xfrm>
            <a:off x="768096" y="471509"/>
            <a:ext cx="3291840" cy="1737360"/>
          </a:xfrm>
        </p:spPr>
        <p:txBody>
          <a:bodyPr>
            <a:noAutofit/>
          </a:bodyPr>
          <a:lstStyle>
            <a:lvl1pPr>
              <a:lnSpc>
                <a:spcPct val="80000"/>
              </a:lnSpc>
              <a:defRPr sz="3600"/>
            </a:lvl1pPr>
          </a:lstStyle>
          <a:p>
            <a:r>
              <a:rPr lang="ru-RU" smtClean="0"/>
              <a:t>Образец заголовка</a:t>
            </a:r>
            <a:endParaRPr lang="en-US" dirty="0"/>
          </a:p>
        </p:txBody>
      </p:sp>
      <p:sp>
        <p:nvSpPr>
          <p:cNvPr id="3" name="Content Placeholder 2"/>
          <p:cNvSpPr>
            <a:spLocks noGrp="1"/>
          </p:cNvSpPr>
          <p:nvPr>
            <p:ph idx="1"/>
          </p:nvPr>
        </p:nvSpPr>
        <p:spPr>
          <a:xfrm>
            <a:off x="4286250" y="822960"/>
            <a:ext cx="4258818" cy="5184648"/>
          </a:xfrm>
        </p:spPr>
        <p:txBody>
          <a:bodyPr>
            <a:normAutofit/>
          </a:bodyPr>
          <a:lstStyle>
            <a:lvl1pPr>
              <a:defRPr sz="2000"/>
            </a:lvl1pPr>
            <a:lvl2pPr>
              <a:defRPr sz="1600"/>
            </a:lvl2pPr>
            <a:lvl3pPr>
              <a:defRPr sz="12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768096" y="2257506"/>
            <a:ext cx="329184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02A46DE9-BF32-4F28-A2EB-C473093D739F}" type="datetimeFigureOut">
              <a:rPr lang="ru-RU" smtClean="0"/>
              <a:pPr/>
              <a:t>13.09.2020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xmlns="" val="188441518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342900" y="4960138"/>
            <a:ext cx="5829300" cy="1463040"/>
          </a:xfrm>
        </p:spPr>
        <p:txBody>
          <a:bodyPr anchor="ctr">
            <a:normAutofit/>
          </a:bodyPr>
          <a:lstStyle>
            <a:lvl1pPr algn="r">
              <a:defRPr sz="4400" spc="200" baseline="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0" y="-1"/>
            <a:ext cx="9141714" cy="4572000"/>
          </a:xfrm>
          <a:solidFill>
            <a:schemeClr val="accent1">
              <a:lumMod val="60000"/>
              <a:lumOff val="40000"/>
            </a:schemeClr>
          </a:solidFill>
        </p:spPr>
        <p:txBody>
          <a:bodyPr lIns="457200" tIns="365760"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ru-RU" smtClean="0"/>
              <a:t>Вставка рисунка</a:t>
            </a:r>
            <a:endParaRPr lang="en-US" dirty="0"/>
          </a:p>
        </p:txBody>
      </p:sp>
      <p:sp>
        <p:nvSpPr>
          <p:cNvPr id="4" name="Text Placeholder 3"/>
          <p:cNvSpPr>
            <a:spLocks noGrp="1"/>
          </p:cNvSpPr>
          <p:nvPr>
            <p:ph type="body" sz="half" idx="2"/>
          </p:nvPr>
        </p:nvSpPr>
        <p:spPr>
          <a:xfrm>
            <a:off x="6457950" y="4960138"/>
            <a:ext cx="2400300" cy="1463040"/>
          </a:xfrm>
        </p:spPr>
        <p:txBody>
          <a:bodyPr lIns="91440" rIns="91440" anchor="ctr">
            <a:normAutofit/>
          </a:bodyPr>
          <a:lstStyle>
            <a:lvl1pPr marL="0" indent="0">
              <a:lnSpc>
                <a:spcPct val="100000"/>
              </a:lnSpc>
              <a:spcBef>
                <a:spcPts val="0"/>
              </a:spcBef>
              <a:buNone/>
              <a:defRPr sz="1600">
                <a:solidFill>
                  <a:schemeClr val="tx1">
                    <a:lumMod val="95000"/>
                    <a:lumOff val="5000"/>
                  </a:schemeClr>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Date Placeholder 4"/>
          <p:cNvSpPr>
            <a:spLocks noGrp="1"/>
          </p:cNvSpPr>
          <p:nvPr>
            <p:ph type="dt" sz="half" idx="10"/>
          </p:nvPr>
        </p:nvSpPr>
        <p:spPr/>
        <p:txBody>
          <a:bodyPr/>
          <a:lstStyle/>
          <a:p>
            <a:fld id="{02A46DE9-BF32-4F28-A2EB-C473093D739F}" type="datetimeFigureOut">
              <a:rPr lang="ru-RU" smtClean="0"/>
              <a:pPr/>
              <a:t>13.09.2020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F880FB8-9150-4ED9-834B-289046D21F25}" type="slidenum">
              <a:rPr lang="ru-RU" smtClean="0"/>
              <a:pPr/>
              <a:t>‹#›</a:t>
            </a:fld>
            <a:endParaRPr lang="ru-RU"/>
          </a:p>
        </p:txBody>
      </p:sp>
      <p:cxnSp>
        <p:nvCxnSpPr>
          <p:cNvPr id="8" name="Straight Connector 7"/>
          <p:cNvCxnSpPr/>
          <p:nvPr/>
        </p:nvCxnSpPr>
        <p:spPr>
          <a:xfrm flipV="1">
            <a:off x="629013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9777451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02A46DE9-BF32-4F28-A2EB-C473093D739F}" type="datetimeFigureOut">
              <a:rPr lang="ru-RU" smtClean="0"/>
              <a:pPr/>
              <a:t>13.09.2020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xmlns="" val="219371916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2A46DE9-BF32-4F28-A2EB-C473093D739F}" type="datetimeFigureOut">
              <a:rPr lang="ru-RU" smtClean="0"/>
              <a:pPr/>
              <a:t>13.09.2020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xmlns="" val="100615321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762000"/>
            <a:ext cx="1971675" cy="5410200"/>
          </a:xfrm>
        </p:spPr>
        <p:txBody>
          <a:bodyPr vert="eaVert" lIns="45720" tIns="91440" rIns="45720" bIns="91440"/>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742951" y="762000"/>
            <a:ext cx="5686425" cy="54102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2A46DE9-BF32-4F28-A2EB-C473093D739F}" type="datetimeFigureOut">
              <a:rPr lang="ru-RU" smtClean="0"/>
              <a:pPr/>
              <a:t>13.09.2020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F880FB8-9150-4ED9-834B-289046D21F25}" type="slidenum">
              <a:rPr lang="ru-RU" smtClean="0"/>
              <a:pPr/>
              <a:t>‹#›</a:t>
            </a:fld>
            <a:endParaRPr lang="ru-RU"/>
          </a:p>
        </p:txBody>
      </p:sp>
      <p:cxnSp>
        <p:nvCxnSpPr>
          <p:cNvPr id="7" name="Straight Connector 6"/>
          <p:cNvCxnSpPr/>
          <p:nvPr/>
        </p:nvCxnSpPr>
        <p:spPr>
          <a:xfrm rot="5400000" flipV="1">
            <a:off x="7543800" y="173563"/>
            <a:ext cx="0" cy="6858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37206125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6"/>
        <p:cNvGrpSpPr/>
        <p:nvPr/>
      </p:nvGrpSpPr>
      <p:grpSpPr>
        <a:xfrm>
          <a:off x="0" y="0"/>
          <a:ext cx="0" cy="0"/>
          <a:chOff x="0" y="0"/>
          <a:chExt cx="0" cy="0"/>
        </a:xfrm>
      </p:grpSpPr>
      <p:sp>
        <p:nvSpPr>
          <p:cNvPr id="17" name="Shape 17"/>
          <p:cNvSpPr txBox="1">
            <a:spLocks noGrp="1"/>
          </p:cNvSpPr>
          <p:nvPr>
            <p:ph type="title"/>
          </p:nvPr>
        </p:nvSpPr>
        <p:spPr>
          <a:xfrm>
            <a:off x="311700" y="593367"/>
            <a:ext cx="8520600" cy="7636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8" name="Shape 18"/>
          <p:cNvSpPr txBox="1">
            <a:spLocks noGrp="1"/>
          </p:cNvSpPr>
          <p:nvPr>
            <p:ph type="body" idx="1"/>
          </p:nvPr>
        </p:nvSpPr>
        <p:spPr>
          <a:xfrm>
            <a:off x="311700" y="1536633"/>
            <a:ext cx="8520600" cy="45552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9" name="Shape 19"/>
          <p:cNvSpPr txBox="1">
            <a:spLocks noGrp="1"/>
          </p:cNvSpPr>
          <p:nvPr>
            <p:ph type="sldNum" idx="12"/>
          </p:nvPr>
        </p:nvSpPr>
        <p:spPr>
          <a:xfrm>
            <a:off x="8472458" y="6217621"/>
            <a:ext cx="548700" cy="524800"/>
          </a:xfrm>
          <a:prstGeom prst="rect">
            <a:avLst/>
          </a:prstGeom>
        </p:spPr>
        <p:txBody>
          <a:bodyPr lIns="91425" tIns="91425" rIns="91425" bIns="91425" anchor="ctr" anchorCtr="0">
            <a:noAutofit/>
          </a:bodyPr>
          <a:lstStyle/>
          <a:p>
            <a:fld id="{00000000-1234-1234-1234-123412341234}" type="slidenum">
              <a:rPr lang="ru" smtClean="0"/>
              <a:pPr/>
              <a:t>‹#›</a:t>
            </a:fld>
            <a:endParaRPr lang="ru"/>
          </a:p>
        </p:txBody>
      </p:sp>
    </p:spTree>
    <p:extLst>
      <p:ext uri="{BB962C8B-B14F-4D97-AF65-F5344CB8AC3E}">
        <p14:creationId xmlns:p14="http://schemas.microsoft.com/office/powerpoint/2010/main" xmlns="" val="383119891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02A46DE9-BF32-4F28-A2EB-C473093D739F}" type="datetimeFigureOut">
              <a:rPr lang="ru-RU" smtClean="0"/>
              <a:pPr/>
              <a:t>13.09.2020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xmlns="" val="350622872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2A46DE9-BF32-4F28-A2EB-C473093D739F}" type="datetimeFigureOut">
              <a:rPr lang="ru-RU" smtClean="0"/>
              <a:pPr/>
              <a:t>13.09.2020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xmlns="" val="8662951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2A46DE9-BF32-4F28-A2EB-C473093D739F}" type="datetimeFigureOut">
              <a:rPr lang="ru-RU" smtClean="0"/>
              <a:pPr/>
              <a:t>13.09.2020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xmlns="" val="101535454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02A46DE9-BF32-4F28-A2EB-C473093D739F}" type="datetimeFigureOut">
              <a:rPr lang="ru-RU" smtClean="0"/>
              <a:pPr/>
              <a:t>13.09.2020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xmlns="" val="390136115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02A46DE9-BF32-4F28-A2EB-C473093D739F}" type="datetimeFigureOut">
              <a:rPr lang="ru-RU" smtClean="0"/>
              <a:pPr/>
              <a:t>13.09.2020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xmlns="" val="303205196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02A46DE9-BF32-4F28-A2EB-C473093D739F}" type="datetimeFigureOut">
              <a:rPr lang="ru-RU" smtClean="0"/>
              <a:pPr/>
              <a:t>13.09.2020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xmlns="" val="373913808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A46DE9-BF32-4F28-A2EB-C473093D739F}" type="datetimeFigureOut">
              <a:rPr lang="ru-RU" smtClean="0"/>
              <a:pPr/>
              <a:t>13.09.2020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xmlns="" val="2894584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02A46DE9-BF32-4F28-A2EB-C473093D739F}" type="datetimeFigureOut">
              <a:rPr lang="ru-RU" smtClean="0"/>
              <a:pPr/>
              <a:t>13.09.2020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xmlns="" val="281999938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Date Placeholder 4"/>
          <p:cNvSpPr>
            <a:spLocks noGrp="1"/>
          </p:cNvSpPr>
          <p:nvPr>
            <p:ph type="dt" sz="half" idx="10"/>
          </p:nvPr>
        </p:nvSpPr>
        <p:spPr/>
        <p:txBody>
          <a:bodyPr/>
          <a:lstStyle/>
          <a:p>
            <a:fld id="{02A46DE9-BF32-4F28-A2EB-C473093D739F}" type="datetimeFigureOut">
              <a:rPr lang="ru-RU" smtClean="0"/>
              <a:pPr/>
              <a:t>13.09.2020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xmlns="" val="152731990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02A46DE9-BF32-4F28-A2EB-C473093D739F}" type="datetimeFigureOut">
              <a:rPr lang="ru-RU" smtClean="0"/>
              <a:pPr/>
              <a:t>13.09.2020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xmlns="" val="205038312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2A46DE9-BF32-4F28-A2EB-C473093D739F}" type="datetimeFigureOut">
              <a:rPr lang="ru-RU" smtClean="0"/>
              <a:pPr/>
              <a:t>13.09.2020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xmlns="" val="4399311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2A46DE9-BF32-4F28-A2EB-C473093D739F}" type="datetimeFigureOut">
              <a:rPr lang="ru-RU" smtClean="0"/>
              <a:pPr/>
              <a:t>13.09.2020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F880FB8-9150-4ED9-834B-289046D21F25}" type="slidenum">
              <a:rPr lang="ru-RU" smtClean="0"/>
              <a:pPr/>
              <a:t>‹#›</a:t>
            </a:fld>
            <a:endParaRPr lang="ru-RU"/>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xmlns="" val="247467953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2A46DE9-BF32-4F28-A2EB-C473093D739F}" type="datetimeFigureOut">
              <a:rPr lang="ru-RU" smtClean="0"/>
              <a:pPr/>
              <a:t>13.09.2020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xmlns="" val="168988130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2A46DE9-BF32-4F28-A2EB-C473093D739F}" type="datetimeFigureOut">
              <a:rPr lang="ru-RU" smtClean="0"/>
              <a:pPr/>
              <a:t>13.09.2020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F880FB8-9150-4ED9-834B-289046D21F25}" type="slidenum">
              <a:rPr lang="ru-RU" smtClean="0"/>
              <a:pPr/>
              <a:t>‹#›</a:t>
            </a:fld>
            <a:endParaRPr lang="ru-RU"/>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xmlns="" val="56776292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2A46DE9-BF32-4F28-A2EB-C473093D739F}" type="datetimeFigureOut">
              <a:rPr lang="ru-RU" smtClean="0"/>
              <a:pPr/>
              <a:t>13.09.2020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xmlns="" val="366134545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2A46DE9-BF32-4F28-A2EB-C473093D739F}" type="datetimeFigureOut">
              <a:rPr lang="ru-RU" smtClean="0"/>
              <a:pPr/>
              <a:t>13.09.2020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xmlns="" val="406176378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2A46DE9-BF32-4F28-A2EB-C473093D739F}" type="datetimeFigureOut">
              <a:rPr lang="ru-RU" smtClean="0"/>
              <a:pPr/>
              <a:t>13.09.2020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xmlns="" val="256065508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6"/>
        <p:cNvGrpSpPr/>
        <p:nvPr/>
      </p:nvGrpSpPr>
      <p:grpSpPr>
        <a:xfrm>
          <a:off x="0" y="0"/>
          <a:ext cx="0" cy="0"/>
          <a:chOff x="0" y="0"/>
          <a:chExt cx="0" cy="0"/>
        </a:xfrm>
      </p:grpSpPr>
      <p:sp>
        <p:nvSpPr>
          <p:cNvPr id="17" name="Shape 17"/>
          <p:cNvSpPr txBox="1">
            <a:spLocks noGrp="1"/>
          </p:cNvSpPr>
          <p:nvPr>
            <p:ph type="title"/>
          </p:nvPr>
        </p:nvSpPr>
        <p:spPr>
          <a:xfrm>
            <a:off x="311700" y="593367"/>
            <a:ext cx="8520600" cy="7636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8" name="Shape 18"/>
          <p:cNvSpPr txBox="1">
            <a:spLocks noGrp="1"/>
          </p:cNvSpPr>
          <p:nvPr>
            <p:ph type="body" idx="1"/>
          </p:nvPr>
        </p:nvSpPr>
        <p:spPr>
          <a:xfrm>
            <a:off x="311700" y="1536633"/>
            <a:ext cx="8520600" cy="45552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9" name="Shape 19"/>
          <p:cNvSpPr txBox="1">
            <a:spLocks noGrp="1"/>
          </p:cNvSpPr>
          <p:nvPr>
            <p:ph type="sldNum" idx="12"/>
          </p:nvPr>
        </p:nvSpPr>
        <p:spPr>
          <a:xfrm>
            <a:off x="8472458" y="6217621"/>
            <a:ext cx="548700" cy="524800"/>
          </a:xfrm>
          <a:prstGeom prst="rect">
            <a:avLst/>
          </a:prstGeom>
        </p:spPr>
        <p:txBody>
          <a:bodyPr lIns="91425" tIns="91425" rIns="91425" bIns="91425" anchor="ctr" anchorCtr="0">
            <a:noAutofit/>
          </a:bodyPr>
          <a:lstStyle/>
          <a:p>
            <a:fld id="{00000000-1234-1234-1234-123412341234}" type="slidenum">
              <a:rPr lang="ru" smtClean="0"/>
              <a:pPr/>
              <a:t>‹#›</a:t>
            </a:fld>
            <a:endParaRPr lang="ru"/>
          </a:p>
        </p:txBody>
      </p:sp>
    </p:spTree>
    <p:extLst>
      <p:ext uri="{BB962C8B-B14F-4D97-AF65-F5344CB8AC3E}">
        <p14:creationId xmlns:p14="http://schemas.microsoft.com/office/powerpoint/2010/main" xmlns="" val="23897602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7" name="Date Placeholder 2"/>
          <p:cNvSpPr>
            <a:spLocks noGrp="1"/>
          </p:cNvSpPr>
          <p:nvPr>
            <p:ph type="dt" sz="half" idx="10"/>
          </p:nvPr>
        </p:nvSpPr>
        <p:spPr/>
        <p:txBody>
          <a:bodyPr/>
          <a:lstStyle/>
          <a:p>
            <a:fld id="{02A46DE9-BF32-4F28-A2EB-C473093D739F}" type="datetimeFigureOut">
              <a:rPr lang="ru-RU" smtClean="0"/>
              <a:pPr/>
              <a:t>13.09.2020</a:t>
            </a:fld>
            <a:endParaRPr lang="ru-RU"/>
          </a:p>
        </p:txBody>
      </p:sp>
      <p:sp>
        <p:nvSpPr>
          <p:cNvPr id="5" name="Footer Placeholder 3"/>
          <p:cNvSpPr>
            <a:spLocks noGrp="1"/>
          </p:cNvSpPr>
          <p:nvPr>
            <p:ph type="ftr" sz="quarter" idx="11"/>
          </p:nvPr>
        </p:nvSpPr>
        <p:spPr/>
        <p:txBody>
          <a:bodyPr/>
          <a:lstStyle/>
          <a:p>
            <a:endParaRPr lang="ru-RU"/>
          </a:p>
        </p:txBody>
      </p:sp>
      <p:sp>
        <p:nvSpPr>
          <p:cNvPr id="6" name="Slide Number Placeholder 4"/>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xmlns="" val="4653145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02A46DE9-BF32-4F28-A2EB-C473093D739F}" type="datetimeFigureOut">
              <a:rPr lang="ru-RU" smtClean="0"/>
              <a:pPr/>
              <a:t>13.09.2020</a:t>
            </a:fld>
            <a:endParaRPr lang="ru-RU"/>
          </a:p>
        </p:txBody>
      </p:sp>
      <p:sp>
        <p:nvSpPr>
          <p:cNvPr id="5" name="Footer Placeholder 2"/>
          <p:cNvSpPr>
            <a:spLocks noGrp="1"/>
          </p:cNvSpPr>
          <p:nvPr>
            <p:ph type="ftr" sz="quarter" idx="11"/>
          </p:nvPr>
        </p:nvSpPr>
        <p:spPr/>
        <p:txBody>
          <a:bodyPr/>
          <a:lstStyle/>
          <a:p>
            <a:endParaRPr lang="ru-RU"/>
          </a:p>
        </p:txBody>
      </p:sp>
      <p:sp>
        <p:nvSpPr>
          <p:cNvPr id="6" name="Slide Number Placeholder 3"/>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xmlns="" val="10249955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7" name="Date Placeholder 4"/>
          <p:cNvSpPr>
            <a:spLocks noGrp="1"/>
          </p:cNvSpPr>
          <p:nvPr>
            <p:ph type="dt" sz="half" idx="10"/>
          </p:nvPr>
        </p:nvSpPr>
        <p:spPr/>
        <p:txBody>
          <a:bodyPr/>
          <a:lstStyle/>
          <a:p>
            <a:fld id="{02A46DE9-BF32-4F28-A2EB-C473093D739F}" type="datetimeFigureOut">
              <a:rPr lang="ru-RU" smtClean="0"/>
              <a:pPr/>
              <a:t>13.09.2020</a:t>
            </a:fld>
            <a:endParaRPr lang="ru-RU"/>
          </a:p>
        </p:txBody>
      </p:sp>
      <p:sp>
        <p:nvSpPr>
          <p:cNvPr id="5" name="Footer Placeholder 5"/>
          <p:cNvSpPr>
            <a:spLocks noGrp="1"/>
          </p:cNvSpPr>
          <p:nvPr>
            <p:ph type="ftr" sz="quarter" idx="11"/>
          </p:nvPr>
        </p:nvSpPr>
        <p:spPr/>
        <p:txBody>
          <a:bodyPr/>
          <a:lstStyle/>
          <a:p>
            <a:endParaRPr lang="ru-RU"/>
          </a:p>
        </p:txBody>
      </p:sp>
      <p:sp>
        <p:nvSpPr>
          <p:cNvPr id="6" name="Slide Number Placeholder 6"/>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xmlns="" val="9784974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02A46DE9-BF32-4F28-A2EB-C473093D739F}" type="datetimeFigureOut">
              <a:rPr lang="ru-RU" smtClean="0"/>
              <a:pPr/>
              <a:t>13.09.2020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F880FB8-9150-4ED9-834B-289046D21F25}" type="slidenum">
              <a:rPr lang="ru-RU" smtClean="0"/>
              <a:pPr/>
              <a:t>‹#›</a:t>
            </a:fld>
            <a:endParaRPr lang="ru-RU"/>
          </a:p>
        </p:txBody>
      </p:sp>
    </p:spTree>
    <p:extLst>
      <p:ext uri="{BB962C8B-B14F-4D97-AF65-F5344CB8AC3E}">
        <p14:creationId xmlns:p14="http://schemas.microsoft.com/office/powerpoint/2010/main" xmlns="" val="16772225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theme" Target="../theme/theme2.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theme" Target="../theme/theme3.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18" Type="http://schemas.openxmlformats.org/officeDocument/2006/relationships/theme" Target="../theme/theme4.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17" Type="http://schemas.openxmlformats.org/officeDocument/2006/relationships/slideLayout" Target="../slideLayouts/slideLayout59.xml"/><Relationship Id="rId2" Type="http://schemas.openxmlformats.org/officeDocument/2006/relationships/slideLayout" Target="../slideLayouts/slideLayout44.xml"/><Relationship Id="rId16" Type="http://schemas.openxmlformats.org/officeDocument/2006/relationships/slideLayout" Target="../slideLayouts/slideLayout58.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5" Type="http://schemas.openxmlformats.org/officeDocument/2006/relationships/slideLayout" Target="../slideLayouts/slideLayout57.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02A46DE9-BF32-4F28-A2EB-C473093D739F}" type="datetimeFigureOut">
              <a:rPr lang="ru-RU" smtClean="0"/>
              <a:pPr/>
              <a:t>13.09.2020</a:t>
            </a:fld>
            <a:endParaRPr lang="ru-RU"/>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ru-RU"/>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FF880FB8-9150-4ED9-834B-289046D21F25}" type="slidenum">
              <a:rPr lang="ru-RU" smtClean="0"/>
              <a:pPr/>
              <a:t>‹#›</a:t>
            </a:fld>
            <a:endParaRPr lang="ru-RU"/>
          </a:p>
        </p:txBody>
      </p:sp>
    </p:spTree>
    <p:extLst>
      <p:ext uri="{BB962C8B-B14F-4D97-AF65-F5344CB8AC3E}">
        <p14:creationId xmlns:p14="http://schemas.microsoft.com/office/powerpoint/2010/main" xmlns="" val="172788941"/>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Lst>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02A46DE9-BF32-4F28-A2EB-C473093D739F}" type="datetimeFigureOut">
              <a:rPr lang="ru-RU" smtClean="0"/>
              <a:pPr/>
              <a:t>13.09.2020</a:t>
            </a:fld>
            <a:endParaRPr lang="ru-RU"/>
          </a:p>
        </p:txBody>
      </p:sp>
      <p:sp>
        <p:nvSpPr>
          <p:cNvPr id="5" name="Нижний колонтитул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F880FB8-9150-4ED9-834B-289046D21F25}" type="slidenum">
              <a:rPr lang="ru-RU" smtClean="0"/>
              <a:pPr/>
              <a:t>‹#›</a:t>
            </a:fld>
            <a:endParaRPr lang="ru-RU"/>
          </a:p>
        </p:txBody>
      </p:sp>
    </p:spTree>
    <p:extLst>
      <p:ext uri="{BB962C8B-B14F-4D97-AF65-F5344CB8AC3E}">
        <p14:creationId xmlns:p14="http://schemas.microsoft.com/office/powerpoint/2010/main" xmlns="" val="3017357966"/>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 id="2147483703"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ru-RU"/>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8096" y="585216"/>
            <a:ext cx="7290054" cy="1499616"/>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768096" y="2286000"/>
            <a:ext cx="7290055" cy="4023360"/>
          </a:xfrm>
          <a:prstGeom prst="rect">
            <a:avLst/>
          </a:prstGeom>
        </p:spPr>
        <p:txBody>
          <a:bodyPr vert="horz" lIns="45720" tIns="45720" rIns="4572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68097" y="6470704"/>
            <a:ext cx="161560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02A46DE9-BF32-4F28-A2EB-C473093D739F}" type="datetimeFigureOut">
              <a:rPr lang="ru-RU" smtClean="0"/>
              <a:pPr/>
              <a:t>13.09.2020</a:t>
            </a:fld>
            <a:endParaRPr lang="ru-RU"/>
          </a:p>
        </p:txBody>
      </p:sp>
      <p:sp>
        <p:nvSpPr>
          <p:cNvPr id="5" name="Footer Placeholder 4"/>
          <p:cNvSpPr>
            <a:spLocks noGrp="1"/>
          </p:cNvSpPr>
          <p:nvPr>
            <p:ph type="ftr" sz="quarter" idx="3"/>
          </p:nvPr>
        </p:nvSpPr>
        <p:spPr>
          <a:xfrm>
            <a:off x="3632200" y="6470704"/>
            <a:ext cx="4426094"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ru-RU"/>
          </a:p>
        </p:txBody>
      </p:sp>
      <p:sp>
        <p:nvSpPr>
          <p:cNvPr id="6" name="Slide Number Placeholder 5"/>
          <p:cNvSpPr>
            <a:spLocks noGrp="1"/>
          </p:cNvSpPr>
          <p:nvPr>
            <p:ph type="sldNum" sz="quarter" idx="4"/>
          </p:nvPr>
        </p:nvSpPr>
        <p:spPr>
          <a:xfrm>
            <a:off x="8128000" y="6470704"/>
            <a:ext cx="730250"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FF880FB8-9150-4ED9-834B-289046D21F25}" type="slidenum">
              <a:rPr lang="ru-RU" smtClean="0"/>
              <a:pPr/>
              <a:t>‹#›</a:t>
            </a:fld>
            <a:endParaRPr lang="ru-RU"/>
          </a:p>
        </p:txBody>
      </p:sp>
      <p:cxnSp>
        <p:nvCxnSpPr>
          <p:cNvPr id="7" name="Straight Connector 6"/>
          <p:cNvCxnSpPr/>
          <p:nvPr/>
        </p:nvCxnSpPr>
        <p:spPr>
          <a:xfrm flipV="1">
            <a:off x="5715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555091709"/>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 id="2147483716" r:id="rId12"/>
  </p:sldLayoutIdLst>
  <p:txStyles>
    <p:titleStyle>
      <a:lvl1pPr algn="l" defTabSz="914400" rtl="0" eaLnBrk="1" latinLnBrk="0" hangingPunct="1">
        <a:lnSpc>
          <a:spcPct val="80000"/>
        </a:lnSpc>
        <a:spcBef>
          <a:spcPct val="0"/>
        </a:spcBef>
        <a:buNone/>
        <a:defRPr sz="44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0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6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2A46DE9-BF32-4F28-A2EB-C473093D739F}" type="datetimeFigureOut">
              <a:rPr lang="ru-RU" smtClean="0"/>
              <a:pPr/>
              <a:t>13.09.2020</a:t>
            </a:fld>
            <a:endParaRPr lang="ru-RU"/>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FF880FB8-9150-4ED9-834B-289046D21F25}" type="slidenum">
              <a:rPr lang="ru-RU" smtClean="0"/>
              <a:pPr/>
              <a:t>‹#›</a:t>
            </a:fld>
            <a:endParaRPr lang="ru-RU"/>
          </a:p>
        </p:txBody>
      </p:sp>
    </p:spTree>
    <p:extLst>
      <p:ext uri="{BB962C8B-B14F-4D97-AF65-F5344CB8AC3E}">
        <p14:creationId xmlns:p14="http://schemas.microsoft.com/office/powerpoint/2010/main" xmlns="" val="2349443493"/>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 id="2147483729" r:id="rId12"/>
    <p:sldLayoutId id="2147483730" r:id="rId13"/>
    <p:sldLayoutId id="2147483731" r:id="rId14"/>
    <p:sldLayoutId id="2147483732" r:id="rId15"/>
    <p:sldLayoutId id="2147483733" r:id="rId16"/>
    <p:sldLayoutId id="2147483734" r:id="rId17"/>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1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30.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bio-ritm.ru/" TargetMode="External"/><Relationship Id="rId1" Type="http://schemas.openxmlformats.org/officeDocument/2006/relationships/slideLayout" Target="../slideLayouts/slideLayout3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45060" y="2995123"/>
            <a:ext cx="7776863" cy="1823061"/>
          </a:xfrm>
        </p:spPr>
        <p:style>
          <a:lnRef idx="2">
            <a:schemeClr val="accent1"/>
          </a:lnRef>
          <a:fillRef idx="1">
            <a:schemeClr val="lt1"/>
          </a:fillRef>
          <a:effectRef idx="0">
            <a:schemeClr val="accent1"/>
          </a:effectRef>
          <a:fontRef idx="minor">
            <a:schemeClr val="dk1"/>
          </a:fontRef>
        </p:style>
        <p:txBody>
          <a:bodyPr>
            <a:noAutofit/>
          </a:bodyPr>
          <a:lstStyle/>
          <a:p>
            <a:pPr algn="ctr"/>
            <a:r>
              <a:rPr lang="en-US" sz="4000" b="1" i="1" dirty="0" smtClean="0">
                <a:solidFill>
                  <a:schemeClr val="bg1"/>
                </a:solidFill>
                <a:latin typeface="Times New Roman" panose="02020603050405020304" pitchFamily="18" charset="0"/>
                <a:cs typeface="Times New Roman" panose="02020603050405020304" pitchFamily="18" charset="0"/>
              </a:rPr>
              <a:t>4-</a:t>
            </a:r>
            <a:r>
              <a:rPr lang="ru-RU" sz="4000" b="1" i="1" dirty="0" smtClean="0">
                <a:solidFill>
                  <a:schemeClr val="bg1"/>
                </a:solidFill>
                <a:latin typeface="Times New Roman" panose="02020603050405020304" pitchFamily="18" charset="0"/>
                <a:cs typeface="Times New Roman" panose="02020603050405020304" pitchFamily="18" charset="0"/>
              </a:rPr>
              <a:t>лекция. </a:t>
            </a:r>
            <a:r>
              <a:rPr lang="kk-KZ" sz="4000" dirty="0">
                <a:latin typeface="Times New Roman" panose="02020603050405020304" pitchFamily="18" charset="0"/>
                <a:cs typeface="Times New Roman" panose="02020603050405020304" pitchFamily="18" charset="0"/>
              </a:rPr>
              <a:t>Биологиялық ырғақтылықтың физиологиялық механизмі.</a:t>
            </a:r>
            <a:r>
              <a:rPr lang="kk-KZ" sz="4000" b="1" i="1" dirty="0" smtClean="0">
                <a:solidFill>
                  <a:schemeClr val="bg1"/>
                </a:solidFill>
                <a:latin typeface="Times New Roman" panose="02020603050405020304" pitchFamily="18" charset="0"/>
                <a:cs typeface="Times New Roman" panose="02020603050405020304" pitchFamily="18" charset="0"/>
              </a:rPr>
              <a:t> </a:t>
            </a:r>
            <a:endParaRPr lang="ru-RU" sz="4000" b="1" i="1" dirty="0">
              <a:solidFill>
                <a:schemeClr val="bg1"/>
              </a:solidFill>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1655675" y="47149"/>
            <a:ext cx="5544616" cy="646331"/>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kk-KZ" b="1" dirty="0">
                <a:latin typeface="Times New Roman" panose="02020603050405020304" pitchFamily="18" charset="0"/>
                <a:cs typeface="Times New Roman" panose="02020603050405020304" pitchFamily="18" charset="0"/>
              </a:rPr>
              <a:t>Әл-Фараби атындағы Қазақ Ұлттық Университеті</a:t>
            </a:r>
            <a:br>
              <a:rPr lang="kk-KZ" b="1" dirty="0">
                <a:latin typeface="Times New Roman" panose="02020603050405020304" pitchFamily="18" charset="0"/>
                <a:cs typeface="Times New Roman" panose="02020603050405020304" pitchFamily="18" charset="0"/>
              </a:rPr>
            </a:br>
            <a:r>
              <a:rPr lang="kk-KZ" b="1" dirty="0">
                <a:latin typeface="Times New Roman" panose="02020603050405020304" pitchFamily="18" charset="0"/>
                <a:cs typeface="Times New Roman" panose="02020603050405020304" pitchFamily="18" charset="0"/>
              </a:rPr>
              <a:t>Биология және биотехнология факультеті</a:t>
            </a:r>
            <a:endParaRPr lang="ru-RU" b="1" dirty="0"/>
          </a:p>
        </p:txBody>
      </p:sp>
      <p:pic>
        <p:nvPicPr>
          <p:cNvPr id="5" name="Picture 4"/>
          <p:cNvPicPr>
            <a:picLocks noChangeAspect="1" noChangeArrowheads="1"/>
          </p:cNvPicPr>
          <p:nvPr/>
        </p:nvPicPr>
        <p:blipFill>
          <a:blip r:embed="rId2" cstate="print"/>
          <a:srcRect/>
          <a:stretch>
            <a:fillRect/>
          </a:stretch>
        </p:blipFill>
        <p:spPr bwMode="auto">
          <a:xfrm>
            <a:off x="-93530" y="298027"/>
            <a:ext cx="2505075" cy="2519363"/>
          </a:xfrm>
          <a:prstGeom prst="rect">
            <a:avLst/>
          </a:prstGeom>
          <a:noFill/>
          <a:ln w="9525">
            <a:noFill/>
            <a:miter lim="800000"/>
            <a:headEnd/>
            <a:tailEnd/>
          </a:ln>
          <a:effectLst/>
        </p:spPr>
      </p:pic>
      <p:pic>
        <p:nvPicPr>
          <p:cNvPr id="6" name="Picture 2" descr="https://pp.vk.me/c311616/v311616887/47ef/IoebzINUwMw.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200291" y="720924"/>
            <a:ext cx="1819462" cy="177197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62439226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Текст 2"/>
          <p:cNvSpPr>
            <a:spLocks noGrp="1"/>
          </p:cNvSpPr>
          <p:nvPr>
            <p:ph type="body" idx="1"/>
          </p:nvPr>
        </p:nvSpPr>
        <p:spPr/>
        <p:txBody>
          <a:bodyPr/>
          <a:lstStyle/>
          <a:p>
            <a:endParaRPr lang="ru-RU"/>
          </a:p>
        </p:txBody>
      </p:sp>
      <p:sp>
        <p:nvSpPr>
          <p:cNvPr id="4" name="Объект 2"/>
          <p:cNvSpPr>
            <a:spLocks noGrp="1"/>
          </p:cNvSpPr>
          <p:nvPr/>
        </p:nvSpPr>
        <p:spPr>
          <a:xfrm>
            <a:off x="457200" y="285841"/>
            <a:ext cx="8229600" cy="3528392"/>
          </a:xfrm>
          <a:prstGeom prst="rect">
            <a:avLst/>
          </a:prstGeom>
        </p:spPr>
        <p:style>
          <a:lnRef idx="1">
            <a:schemeClr val="accent1"/>
          </a:lnRef>
          <a:fillRef idx="2">
            <a:schemeClr val="accent1"/>
          </a:fillRef>
          <a:effectRef idx="1">
            <a:schemeClr val="accent1"/>
          </a:effectRef>
          <a:fontRef idx="minor">
            <a:schemeClr val="dk1"/>
          </a:fontRef>
        </p:style>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dk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dk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dk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9pPr>
          </a:lstStyle>
          <a:p>
            <a:pPr algn="just"/>
            <a:r>
              <a:rPr lang="kk-KZ" sz="2800" dirty="0" smtClean="0">
                <a:latin typeface="Times New Roman" pitchFamily="18" charset="0"/>
                <a:cs typeface="Times New Roman" pitchFamily="18" charset="0"/>
              </a:rPr>
              <a:t>Мелатонин эпифиздің негізгі гормоны.  Мелатонин адам ағзасының ұйқы мен сергектігіне жауап беретін гормон. Бұл гормонның негізгі бөлігі адам ұйықтағанда түнгі мезгілде бөлінед</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Ең</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алғаш</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рет</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бұл</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затты</a:t>
            </a:r>
            <a:r>
              <a:rPr lang="ru-RU" sz="2800" dirty="0" smtClean="0">
                <a:latin typeface="Times New Roman" pitchFamily="18" charset="0"/>
                <a:cs typeface="Times New Roman" pitchFamily="18" charset="0"/>
              </a:rPr>
              <a:t>  </a:t>
            </a:r>
            <a:r>
              <a:rPr lang="ru-RU" sz="2800" dirty="0">
                <a:latin typeface="Times New Roman" pitchFamily="18" charset="0"/>
                <a:cs typeface="Times New Roman" pitchFamily="18" charset="0"/>
              </a:rPr>
              <a:t>1958 </a:t>
            </a:r>
            <a:r>
              <a:rPr lang="ru-RU" sz="2800" dirty="0" err="1" smtClean="0">
                <a:latin typeface="Times New Roman" pitchFamily="18" charset="0"/>
                <a:cs typeface="Times New Roman" pitchFamily="18" charset="0"/>
              </a:rPr>
              <a:t>жылы</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дәрігер</a:t>
            </a:r>
            <a:r>
              <a:rPr lang="ru-RU" sz="2800" dirty="0" smtClean="0">
                <a:latin typeface="Times New Roman" pitchFamily="18" charset="0"/>
                <a:cs typeface="Times New Roman" pitchFamily="18" charset="0"/>
              </a:rPr>
              <a:t> </a:t>
            </a:r>
            <a:r>
              <a:rPr lang="ru-RU" sz="2800" dirty="0" err="1">
                <a:latin typeface="Times New Roman" pitchFamily="18" charset="0"/>
                <a:cs typeface="Times New Roman" pitchFamily="18" charset="0"/>
              </a:rPr>
              <a:t>Лернер</a:t>
            </a:r>
            <a:r>
              <a:rPr lang="ru-RU" sz="2800" dirty="0">
                <a:latin typeface="Times New Roman" pitchFamily="18" charset="0"/>
                <a:cs typeface="Times New Roman" pitchFamily="18" charset="0"/>
              </a:rPr>
              <a:t> </a:t>
            </a:r>
            <a:r>
              <a:rPr lang="ru-RU" sz="2800" dirty="0" smtClean="0">
                <a:latin typeface="Times New Roman" pitchFamily="18" charset="0"/>
                <a:cs typeface="Times New Roman" pitchFamily="18" charset="0"/>
              </a:rPr>
              <a:t>Аарон </a:t>
            </a:r>
            <a:r>
              <a:rPr lang="ru-RU" sz="2800" dirty="0" err="1" smtClean="0">
                <a:latin typeface="Times New Roman" pitchFamily="18" charset="0"/>
                <a:cs typeface="Times New Roman" pitchFamily="18" charset="0"/>
              </a:rPr>
              <a:t>тапқан</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Кейіннен</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ғалымдар</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ұйқы</a:t>
            </a:r>
            <a:r>
              <a:rPr lang="ru-RU" sz="2800" dirty="0" smtClean="0">
                <a:latin typeface="Times New Roman" pitchFamily="18" charset="0"/>
                <a:cs typeface="Times New Roman" pitchFamily="18" charset="0"/>
              </a:rPr>
              <a:t> гормоны мелатонин </a:t>
            </a:r>
            <a:r>
              <a:rPr lang="ru-RU" sz="2800" dirty="0" err="1" smtClean="0">
                <a:latin typeface="Times New Roman" pitchFamily="18" charset="0"/>
                <a:cs typeface="Times New Roman" pitchFamily="18" charset="0"/>
              </a:rPr>
              <a:t>барлық</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тірі</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ағзаларда</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өңдірілетінін</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дәлелдеген</a:t>
            </a:r>
            <a:r>
              <a:rPr lang="ru-RU" sz="2800" dirty="0" smtClean="0">
                <a:latin typeface="Times New Roman" pitchFamily="18" charset="0"/>
                <a:cs typeface="Times New Roman" pitchFamily="18" charset="0"/>
              </a:rPr>
              <a:t>.</a:t>
            </a:r>
            <a:endParaRPr lang="ru-RU" sz="2800" dirty="0">
              <a:latin typeface="Times New Roman" pitchFamily="18" charset="0"/>
              <a:cs typeface="Times New Roman" pitchFamily="18" charset="0"/>
            </a:endParaRPr>
          </a:p>
        </p:txBody>
      </p:sp>
      <p:pic>
        <p:nvPicPr>
          <p:cNvPr id="5" name="Picture 2" descr="ÑÐ¾ÑÐ¼ÑÐ»Ð° Ð¼ÐµÐ»Ð°ÑÐ¾Ð½Ð¸Ð½Ð°"/>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340694" y="3814233"/>
            <a:ext cx="4418856" cy="2798609"/>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7848299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379820"/>
            <a:ext cx="8229600" cy="4525963"/>
          </a:xfrm>
        </p:spPr>
        <p:txBody>
          <a:bodyPr>
            <a:normAutofit/>
          </a:bodyPr>
          <a:lstStyle/>
          <a:p>
            <a:pPr algn="just"/>
            <a:r>
              <a:rPr lang="kk-KZ" sz="2800" dirty="0" smtClean="0">
                <a:latin typeface="Times New Roman" pitchFamily="18" charset="0"/>
                <a:cs typeface="Times New Roman" pitchFamily="18" charset="0"/>
              </a:rPr>
              <a:t>Мелатонинді сонымен қатар жасару гормоны деп те атайды, себебі оның әсері ұйқы кезінде ағза клеткаларының қайта қалпына келуіне және жасаруға бағытталған.</a:t>
            </a:r>
            <a:endParaRPr lang="ru-RU" sz="2800" dirty="0">
              <a:latin typeface="Times New Roman" pitchFamily="18" charset="0"/>
              <a:cs typeface="Times New Roman" pitchFamily="18"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419871" y="2420888"/>
            <a:ext cx="5249287" cy="414943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64386653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188640"/>
            <a:ext cx="8229600" cy="1008112"/>
          </a:xfrm>
          <a:ln w="57150"/>
        </p:spPr>
        <p:style>
          <a:lnRef idx="2">
            <a:schemeClr val="accent5"/>
          </a:lnRef>
          <a:fillRef idx="1">
            <a:schemeClr val="lt1"/>
          </a:fillRef>
          <a:effectRef idx="0">
            <a:schemeClr val="accent5"/>
          </a:effectRef>
          <a:fontRef idx="minor">
            <a:schemeClr val="dk1"/>
          </a:fontRef>
        </p:style>
        <p:txBody>
          <a:bodyPr>
            <a:normAutofit/>
          </a:bodyPr>
          <a:lstStyle/>
          <a:p>
            <a:pPr marL="0" indent="0" algn="ctr">
              <a:buNone/>
            </a:pPr>
            <a:r>
              <a:rPr lang="kk-KZ" sz="4000" b="1" dirty="0" smtClean="0">
                <a:latin typeface="Times New Roman" pitchFamily="18" charset="0"/>
                <a:cs typeface="Times New Roman" pitchFamily="18" charset="0"/>
              </a:rPr>
              <a:t>Мелатониннің синтезделуі</a:t>
            </a:r>
            <a:endParaRPr lang="ru-RU" sz="4000" b="1" dirty="0">
              <a:latin typeface="Times New Roman" pitchFamily="18" charset="0"/>
              <a:cs typeface="Times New Roman" pitchFamily="18" charset="0"/>
            </a:endParaRPr>
          </a:p>
        </p:txBody>
      </p:sp>
      <p:graphicFrame>
        <p:nvGraphicFramePr>
          <p:cNvPr id="5" name="Схема 4"/>
          <p:cNvGraphicFramePr/>
          <p:nvPr>
            <p:extLst/>
          </p:nvPr>
        </p:nvGraphicFramePr>
        <p:xfrm>
          <a:off x="-612576" y="1340768"/>
          <a:ext cx="8786154" cy="41764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p:cNvSpPr txBox="1"/>
          <p:nvPr/>
        </p:nvSpPr>
        <p:spPr>
          <a:xfrm>
            <a:off x="0" y="5517232"/>
            <a:ext cx="9134609" cy="1200329"/>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just"/>
            <a:r>
              <a:rPr lang="kk-KZ" sz="2400" b="1" dirty="0" smtClean="0">
                <a:latin typeface="Times New Roman" pitchFamily="18" charset="0"/>
                <a:cs typeface="Times New Roman" pitchFamily="18" charset="0"/>
              </a:rPr>
              <a:t>Ересек адамда бір тәулікте </a:t>
            </a:r>
            <a:r>
              <a:rPr lang="en-US" sz="2400" b="1" dirty="0" smtClean="0">
                <a:latin typeface="Times New Roman" pitchFamily="18" charset="0"/>
                <a:cs typeface="Times New Roman" pitchFamily="18" charset="0"/>
              </a:rPr>
              <a:t>30 </a:t>
            </a:r>
            <a:r>
              <a:rPr lang="kk-KZ" sz="2400" b="1" dirty="0" smtClean="0">
                <a:latin typeface="Times New Roman" pitchFamily="18" charset="0"/>
                <a:cs typeface="Times New Roman" pitchFamily="18" charset="0"/>
              </a:rPr>
              <a:t>мг мелатонин синтезделеді. Түнде қанның құрамындағы мөлшері күндізгіге қарағанда </a:t>
            </a:r>
            <a:r>
              <a:rPr lang="en-US" sz="2400" b="1" dirty="0">
                <a:latin typeface="Times New Roman" pitchFamily="18" charset="0"/>
                <a:cs typeface="Times New Roman" pitchFamily="18" charset="0"/>
              </a:rPr>
              <a:t>30 </a:t>
            </a:r>
            <a:r>
              <a:rPr lang="kk-KZ" sz="2400" b="1" dirty="0" smtClean="0">
                <a:latin typeface="Times New Roman" pitchFamily="18" charset="0"/>
                <a:cs typeface="Times New Roman" pitchFamily="18" charset="0"/>
              </a:rPr>
              <a:t>есе жоғары болып келеді.</a:t>
            </a:r>
            <a:endParaRPr lang="ru-RU" sz="2400" b="1" dirty="0">
              <a:latin typeface="Times New Roman" pitchFamily="18" charset="0"/>
              <a:cs typeface="Times New Roman" pitchFamily="18" charset="0"/>
            </a:endParaRPr>
          </a:p>
        </p:txBody>
      </p:sp>
    </p:spTree>
    <p:extLst>
      <p:ext uri="{BB962C8B-B14F-4D97-AF65-F5344CB8AC3E}">
        <p14:creationId xmlns:p14="http://schemas.microsoft.com/office/powerpoint/2010/main" xmlns="" val="348557731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Ð¡ÑÐµÐ¼Ð° ÑÐ°Ð±Ð¾ÑÑ ÑÐ¿Ð¸ÑÐ¸Ð·Ð° Ð½Ð¾ÑÑÑ"/>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683568" y="0"/>
            <a:ext cx="7812360" cy="679406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65996155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2">
            <a:schemeClr val="accent4"/>
          </a:lnRef>
          <a:fillRef idx="1">
            <a:schemeClr val="lt1"/>
          </a:fillRef>
          <a:effectRef idx="0">
            <a:schemeClr val="accent4"/>
          </a:effectRef>
          <a:fontRef idx="minor">
            <a:schemeClr val="dk1"/>
          </a:fontRef>
        </p:style>
        <p:txBody>
          <a:bodyPr>
            <a:normAutofit/>
          </a:bodyPr>
          <a:lstStyle/>
          <a:p>
            <a:r>
              <a:rPr lang="kk-KZ" b="1" dirty="0" smtClean="0">
                <a:latin typeface="Times New Roman" pitchFamily="18" charset="0"/>
                <a:cs typeface="Times New Roman" pitchFamily="18" charset="0"/>
              </a:rPr>
              <a:t>Мелатониннің негізгі қасиеттері</a:t>
            </a:r>
            <a:endParaRPr lang="ru-RU" b="1" dirty="0">
              <a:latin typeface="Times New Roman" pitchFamily="18" charset="0"/>
              <a:cs typeface="Times New Roman" pitchFamily="18" charset="0"/>
            </a:endParaRPr>
          </a:p>
        </p:txBody>
      </p:sp>
      <p:sp>
        <p:nvSpPr>
          <p:cNvPr id="3" name="Объект 2"/>
          <p:cNvSpPr>
            <a:spLocks noGrp="1"/>
          </p:cNvSpPr>
          <p:nvPr>
            <p:ph idx="1"/>
          </p:nvPr>
        </p:nvSpPr>
        <p:spPr/>
        <p:style>
          <a:lnRef idx="1">
            <a:schemeClr val="accent4"/>
          </a:lnRef>
          <a:fillRef idx="2">
            <a:schemeClr val="accent4"/>
          </a:fillRef>
          <a:effectRef idx="1">
            <a:schemeClr val="accent4"/>
          </a:effectRef>
          <a:fontRef idx="minor">
            <a:schemeClr val="dk1"/>
          </a:fontRef>
        </p:style>
        <p:txBody>
          <a:bodyPr>
            <a:normAutofit fontScale="92500" lnSpcReduction="10000"/>
          </a:bodyPr>
          <a:lstStyle/>
          <a:p>
            <a:pPr algn="just"/>
            <a:r>
              <a:rPr lang="kk-KZ" sz="2800" dirty="0" smtClean="0">
                <a:latin typeface="Times New Roman" pitchFamily="18" charset="0"/>
                <a:cs typeface="Times New Roman" pitchFamily="18" charset="0"/>
              </a:rPr>
              <a:t>Циркадтық, жылдық ритмдерді реттейді;</a:t>
            </a:r>
          </a:p>
          <a:p>
            <a:pPr algn="just"/>
            <a:r>
              <a:rPr lang="kk-KZ" sz="2800" dirty="0" smtClean="0">
                <a:latin typeface="Times New Roman" pitchFamily="18" charset="0"/>
                <a:cs typeface="Times New Roman" pitchFamily="18" charset="0"/>
              </a:rPr>
              <a:t>Ұйқысыздықты жоюға көмектеседі;</a:t>
            </a:r>
          </a:p>
          <a:p>
            <a:pPr algn="just"/>
            <a:r>
              <a:rPr lang="kk-KZ" sz="2800" dirty="0" smtClean="0">
                <a:latin typeface="Times New Roman" pitchFamily="18" charset="0"/>
                <a:cs typeface="Times New Roman" pitchFamily="18" charset="0"/>
              </a:rPr>
              <a:t>Климаттың өзгеруіне бейімделуге көмектеседі;</a:t>
            </a:r>
          </a:p>
          <a:p>
            <a:pPr algn="just"/>
            <a:r>
              <a:rPr lang="kk-KZ" sz="2800" dirty="0" smtClean="0">
                <a:latin typeface="Times New Roman" pitchFamily="18" charset="0"/>
                <a:cs typeface="Times New Roman" pitchFamily="18" charset="0"/>
              </a:rPr>
              <a:t>Эндокринді жүйені реттейді;</a:t>
            </a:r>
          </a:p>
          <a:p>
            <a:pPr algn="just"/>
            <a:r>
              <a:rPr lang="kk-KZ" sz="2800" dirty="0" smtClean="0">
                <a:latin typeface="Times New Roman" pitchFamily="18" charset="0"/>
                <a:cs typeface="Times New Roman" pitchFamily="18" charset="0"/>
              </a:rPr>
              <a:t>Қан қысымын реттейді;</a:t>
            </a:r>
          </a:p>
          <a:p>
            <a:pPr algn="just"/>
            <a:r>
              <a:rPr lang="kk-KZ" sz="2800" dirty="0" smtClean="0">
                <a:latin typeface="Times New Roman" pitchFamily="18" charset="0"/>
                <a:cs typeface="Times New Roman" pitchFamily="18" charset="0"/>
              </a:rPr>
              <a:t>Қандағы холестерин мен қант мөлшерінің төмендеуіне әсер етеді;</a:t>
            </a:r>
          </a:p>
          <a:p>
            <a:pPr algn="just"/>
            <a:r>
              <a:rPr lang="kk-KZ" sz="2800" dirty="0" smtClean="0">
                <a:latin typeface="Times New Roman" pitchFamily="18" charset="0"/>
                <a:cs typeface="Times New Roman" pitchFamily="18" charset="0"/>
              </a:rPr>
              <a:t>Антиоксиданттық қасиетке ие;</a:t>
            </a:r>
          </a:p>
          <a:p>
            <a:pPr algn="just"/>
            <a:r>
              <a:rPr lang="kk-KZ" sz="2800" dirty="0" smtClean="0">
                <a:latin typeface="Times New Roman" pitchFamily="18" charset="0"/>
                <a:cs typeface="Times New Roman" pitchFamily="18" charset="0"/>
              </a:rPr>
              <a:t>Онкологиялық ауруларды алдын алуға көмектеседі;</a:t>
            </a:r>
          </a:p>
          <a:p>
            <a:pPr algn="just"/>
            <a:r>
              <a:rPr lang="kk-KZ" sz="2800" dirty="0" smtClean="0">
                <a:latin typeface="Times New Roman" pitchFamily="18" charset="0"/>
                <a:cs typeface="Times New Roman" pitchFamily="18" charset="0"/>
              </a:rPr>
              <a:t>Қартаюды тежейді;</a:t>
            </a:r>
          </a:p>
          <a:p>
            <a:pPr algn="just"/>
            <a:endParaRPr lang="ru-RU" sz="2800" dirty="0">
              <a:latin typeface="Times New Roman" pitchFamily="18" charset="0"/>
              <a:cs typeface="Times New Roman" pitchFamily="18" charset="0"/>
            </a:endParaRPr>
          </a:p>
        </p:txBody>
      </p:sp>
    </p:spTree>
    <p:extLst>
      <p:ext uri="{BB962C8B-B14F-4D97-AF65-F5344CB8AC3E}">
        <p14:creationId xmlns:p14="http://schemas.microsoft.com/office/powerpoint/2010/main" xmlns="" val="25285910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Ð²ÑÑÐ°Ð±Ð¾ÑÐºÐ° Ð¼ÐµÐ»Ð°ÑÐ¾Ð½Ð¸Ð½Ð° Ñ Ð²Ð¾Ð·ÑÐ°ÑÑÐ¾Ð¼ ÑÐ½Ð¸Ð¶Ð°ÐµÑÑÑ"/>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3320" y="1196752"/>
            <a:ext cx="9144001" cy="5461577"/>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extBox 1"/>
          <p:cNvSpPr txBox="1"/>
          <p:nvPr/>
        </p:nvSpPr>
        <p:spPr>
          <a:xfrm>
            <a:off x="1756" y="0"/>
            <a:ext cx="9142244" cy="1200329"/>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pPr algn="ctr"/>
            <a:r>
              <a:rPr lang="kk-KZ" sz="3600" b="1" dirty="0" smtClean="0">
                <a:latin typeface="Times New Roman" pitchFamily="18" charset="0"/>
                <a:cs typeface="Times New Roman" pitchFamily="18" charset="0"/>
              </a:rPr>
              <a:t>Жасқа байланысты мелатониннің өңдірілуі</a:t>
            </a:r>
            <a:endParaRPr lang="ru-RU" sz="3600" b="1" dirty="0">
              <a:latin typeface="Times New Roman" pitchFamily="18" charset="0"/>
              <a:cs typeface="Times New Roman" pitchFamily="18" charset="0"/>
            </a:endParaRPr>
          </a:p>
        </p:txBody>
      </p:sp>
    </p:spTree>
    <p:extLst>
      <p:ext uri="{BB962C8B-B14F-4D97-AF65-F5344CB8AC3E}">
        <p14:creationId xmlns:p14="http://schemas.microsoft.com/office/powerpoint/2010/main" xmlns="" val="363891609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ÐÐ»Ð¸ÑÐ½Ð¸Ñ Ð²Ð¾Ð·ÑÐ°ÑÑÐ° Ð½Ð° Ð¼ÐµÐ»Ð°ÑÐ¾Ð½Ð¸Ð½"/>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0996" y="1052736"/>
            <a:ext cx="8983434" cy="446449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67108375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ÐÐ¾ÑÐ¾Ð¶ÐµÐµ Ð¸Ð·Ð¾Ð±ÑÐ°Ð¶ÐµÐ½Ð¸Ðµ"/>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6286" y="1556792"/>
            <a:ext cx="9170286" cy="4752528"/>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extBox 1"/>
          <p:cNvSpPr txBox="1"/>
          <p:nvPr/>
        </p:nvSpPr>
        <p:spPr>
          <a:xfrm>
            <a:off x="108593" y="188640"/>
            <a:ext cx="8926332" cy="1200329"/>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kk-KZ" sz="3600" b="1" dirty="0" smtClean="0">
                <a:latin typeface="Times New Roman" pitchFamily="18" charset="0"/>
                <a:cs typeface="Times New Roman" pitchFamily="18" charset="0"/>
              </a:rPr>
              <a:t>Жарықтың мелатониннің синтезделуіне әсері</a:t>
            </a:r>
            <a:endParaRPr lang="ru-RU" sz="3600" b="1" dirty="0">
              <a:latin typeface="Times New Roman" pitchFamily="18" charset="0"/>
              <a:cs typeface="Times New Roman" pitchFamily="18" charset="0"/>
            </a:endParaRPr>
          </a:p>
        </p:txBody>
      </p:sp>
    </p:spTree>
    <p:extLst>
      <p:ext uri="{BB962C8B-B14F-4D97-AF65-F5344CB8AC3E}">
        <p14:creationId xmlns:p14="http://schemas.microsoft.com/office/powerpoint/2010/main" xmlns="" val="76955863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95690" y="578396"/>
            <a:ext cx="7024744" cy="1143000"/>
          </a:xfrm>
        </p:spPr>
        <p:txBody>
          <a:bodyPr>
            <a:noAutofit/>
          </a:bodyPr>
          <a:lstStyle/>
          <a:p>
            <a:pPr algn="ctr"/>
            <a:r>
              <a:rPr lang="ru-RU" b="1" dirty="0">
                <a:latin typeface="Times New Roman" pitchFamily="18" charset="0"/>
                <a:cs typeface="Times New Roman" pitchFamily="18" charset="0"/>
              </a:rPr>
              <a:t>Мелатонин гормоны </a:t>
            </a:r>
            <a:r>
              <a:rPr lang="ru-RU" b="1" dirty="0" err="1">
                <a:latin typeface="Times New Roman" pitchFamily="18" charset="0"/>
                <a:cs typeface="Times New Roman" pitchFamily="18" charset="0"/>
              </a:rPr>
              <a:t>қартаюды</a:t>
            </a:r>
            <a:r>
              <a:rPr lang="ru-RU" b="1" dirty="0">
                <a:latin typeface="Times New Roman" pitchFamily="18" charset="0"/>
                <a:cs typeface="Times New Roman" pitchFamily="18" charset="0"/>
              </a:rPr>
              <a:t> </a:t>
            </a:r>
            <a:r>
              <a:rPr lang="ru-RU" b="1" dirty="0" err="1" smtClean="0">
                <a:latin typeface="Times New Roman" pitchFamily="18" charset="0"/>
                <a:cs typeface="Times New Roman" pitchFamily="18" charset="0"/>
              </a:rPr>
              <a:t>баяулатады</a:t>
            </a:r>
            <a:endParaRPr lang="ru-RU" dirty="0">
              <a:latin typeface="Times New Roman" pitchFamily="18" charset="0"/>
              <a:cs typeface="Times New Roman" pitchFamily="18" charset="0"/>
            </a:endParaRPr>
          </a:p>
        </p:txBody>
      </p:sp>
      <p:sp>
        <p:nvSpPr>
          <p:cNvPr id="3" name="Объект 2"/>
          <p:cNvSpPr>
            <a:spLocks noGrp="1"/>
          </p:cNvSpPr>
          <p:nvPr>
            <p:ph idx="1"/>
          </p:nvPr>
        </p:nvSpPr>
        <p:spPr>
          <a:xfrm>
            <a:off x="755576" y="1988840"/>
            <a:ext cx="7704972" cy="4032448"/>
          </a:xfrm>
        </p:spPr>
        <p:txBody>
          <a:bodyPr>
            <a:noAutofit/>
          </a:bodyPr>
          <a:lstStyle/>
          <a:p>
            <a:pPr algn="just"/>
            <a:r>
              <a:rPr lang="ru-RU" sz="2400" dirty="0" err="1">
                <a:latin typeface="Times New Roman" pitchFamily="18" charset="0"/>
                <a:cs typeface="Times New Roman" pitchFamily="18" charset="0"/>
              </a:rPr>
              <a:t>Қартаю</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үдерісі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көптеген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аурулардың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көрініс</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табуымен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қатар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жүріп</a:t>
            </a:r>
            <a:r>
              <a:rPr lang="ru-RU" sz="2400" dirty="0">
                <a:latin typeface="Times New Roman" pitchFamily="18" charset="0"/>
                <a:cs typeface="Times New Roman" pitchFamily="18" charset="0"/>
              </a:rPr>
              <a:t>, 25 </a:t>
            </a:r>
            <a:r>
              <a:rPr lang="ru-RU" sz="2400" dirty="0" err="1">
                <a:latin typeface="Times New Roman" pitchFamily="18" charset="0"/>
                <a:cs typeface="Times New Roman" pitchFamily="18" charset="0"/>
              </a:rPr>
              <a:t>жастан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кейін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басталады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Оның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басты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себебі</a:t>
            </a:r>
            <a:r>
              <a:rPr lang="ru-RU" sz="2400" dirty="0">
                <a:latin typeface="Times New Roman" pitchFamily="18" charset="0"/>
                <a:cs typeface="Times New Roman" pitchFamily="18" charset="0"/>
              </a:rPr>
              <a:t> – </a:t>
            </a:r>
            <a:r>
              <a:rPr lang="ru-RU" sz="2400" dirty="0" err="1">
                <a:latin typeface="Times New Roman" pitchFamily="18" charset="0"/>
                <a:cs typeface="Times New Roman" pitchFamily="18" charset="0"/>
              </a:rPr>
              <a:t>мелатониннің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жетіспеушілігі</a:t>
            </a:r>
            <a:r>
              <a:rPr lang="ru-RU" sz="2400" dirty="0">
                <a:latin typeface="Times New Roman" pitchFamily="18" charset="0"/>
                <a:cs typeface="Times New Roman" pitchFamily="18" charset="0"/>
              </a:rPr>
              <a:t>. Мелатонин тура осы 25 </a:t>
            </a:r>
            <a:r>
              <a:rPr lang="ru-RU" sz="2400" dirty="0" err="1">
                <a:latin typeface="Times New Roman" pitchFamily="18" charset="0"/>
                <a:cs typeface="Times New Roman" pitchFamily="18" charset="0"/>
              </a:rPr>
              <a:t>жастан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бастап</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азая</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бастайды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Ғалымдар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жас</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көрінудің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құпияларын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аша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отырып</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мынадай</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қорытындыға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келген</a:t>
            </a:r>
            <a:r>
              <a:rPr lang="ru-RU" sz="2400" dirty="0">
                <a:latin typeface="Times New Roman" pitchFamily="18" charset="0"/>
                <a:cs typeface="Times New Roman" pitchFamily="18" charset="0"/>
              </a:rPr>
              <a:t>: 25 </a:t>
            </a:r>
            <a:r>
              <a:rPr lang="ru-RU" sz="2400" dirty="0" err="1">
                <a:latin typeface="Times New Roman" pitchFamily="18" charset="0"/>
                <a:cs typeface="Times New Roman" pitchFamily="18" charset="0"/>
              </a:rPr>
              <a:t>жастан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кейін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бұл</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гормонды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үнемі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қабылдай</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отырып</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өмірді</a:t>
            </a:r>
            <a:r>
              <a:rPr lang="ru-RU" sz="2400" dirty="0">
                <a:latin typeface="Times New Roman" pitchFamily="18" charset="0"/>
                <a:cs typeface="Times New Roman" pitchFamily="18" charset="0"/>
              </a:rPr>
              <a:t> 15-20 </a:t>
            </a:r>
            <a:r>
              <a:rPr lang="ru-RU" sz="2400" dirty="0" err="1">
                <a:latin typeface="Times New Roman" pitchFamily="18" charset="0"/>
                <a:cs typeface="Times New Roman" pitchFamily="18" charset="0"/>
              </a:rPr>
              <a:t>жылға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ұзартуға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болады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Онымен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қоса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созылмалы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аурулар</a:t>
            </a:r>
            <a:r>
              <a:rPr lang="ru-RU" sz="2400" dirty="0">
                <a:latin typeface="Times New Roman" pitchFamily="18" charset="0"/>
                <a:cs typeface="Times New Roman" pitchFamily="18" charset="0"/>
              </a:rPr>
              <a:t> мен </a:t>
            </a:r>
            <a:r>
              <a:rPr lang="ru-RU" sz="2400" dirty="0" err="1">
                <a:latin typeface="Times New Roman" pitchFamily="18" charset="0"/>
                <a:cs typeface="Times New Roman" pitchFamily="18" charset="0"/>
              </a:rPr>
              <a:t>шаршап-шалдығу</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деген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болмайды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Американдықтар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қазіргі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таңда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ұйықтар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алдында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мелатониннің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бір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таблеткасын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қартаюдан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сақтанатын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дәрі-дәрмек</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ретінде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ұйықтар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алдында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қабылдау</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керек</a:t>
            </a:r>
            <a:r>
              <a:rPr lang="ru-RU" sz="2400" dirty="0">
                <a:latin typeface="Times New Roman" pitchFamily="18" charset="0"/>
                <a:cs typeface="Times New Roman" pitchFamily="18" charset="0"/>
              </a:rPr>
              <a:t>.</a:t>
            </a:r>
          </a:p>
        </p:txBody>
      </p:sp>
    </p:spTree>
    <p:extLst>
      <p:ext uri="{BB962C8B-B14F-4D97-AF65-F5344CB8AC3E}">
        <p14:creationId xmlns:p14="http://schemas.microsoft.com/office/powerpoint/2010/main" xmlns="" val="69930982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ds05.infourok.ru/uploads/ex/1045/0008fd6c-918755d8/img11.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64036" y="718405"/>
            <a:ext cx="8445172" cy="475041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6311569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kk-KZ" b="1" dirty="0" smtClean="0">
                <a:latin typeface="Times New Roman" pitchFamily="18" charset="0"/>
                <a:cs typeface="Times New Roman" pitchFamily="18" charset="0"/>
              </a:rPr>
              <a:t>Жоспар:</a:t>
            </a:r>
            <a:endParaRPr lang="ru-RU" b="1" dirty="0">
              <a:latin typeface="Times New Roman" pitchFamily="18" charset="0"/>
              <a:cs typeface="Times New Roman" pitchFamily="18" charset="0"/>
            </a:endParaRPr>
          </a:p>
        </p:txBody>
      </p:sp>
      <p:sp>
        <p:nvSpPr>
          <p:cNvPr id="3" name="Объект 2"/>
          <p:cNvSpPr>
            <a:spLocks noGrp="1"/>
          </p:cNvSpPr>
          <p:nvPr>
            <p:ph idx="1"/>
          </p:nvPr>
        </p:nvSpPr>
        <p:spPr/>
        <p:style>
          <a:lnRef idx="2">
            <a:schemeClr val="dk1"/>
          </a:lnRef>
          <a:fillRef idx="1">
            <a:schemeClr val="lt1"/>
          </a:fillRef>
          <a:effectRef idx="0">
            <a:schemeClr val="dk1"/>
          </a:effectRef>
          <a:fontRef idx="minor">
            <a:schemeClr val="dk1"/>
          </a:fontRef>
        </p:style>
        <p:txBody>
          <a:bodyPr>
            <a:normAutofit/>
          </a:bodyPr>
          <a:lstStyle/>
          <a:p>
            <a:r>
              <a:rPr lang="kk-KZ" b="1" dirty="0">
                <a:latin typeface="Times New Roman" panose="02020603050405020304" pitchFamily="18" charset="0"/>
                <a:cs typeface="Times New Roman" panose="02020603050405020304" pitchFamily="18" charset="0"/>
              </a:rPr>
              <a:t>І Кіріспе</a:t>
            </a:r>
          </a:p>
          <a:p>
            <a:r>
              <a:rPr lang="kk-KZ" b="1" dirty="0" smtClean="0">
                <a:latin typeface="Times New Roman" panose="02020603050405020304" pitchFamily="18" charset="0"/>
                <a:cs typeface="Times New Roman" panose="02020603050405020304" pitchFamily="18" charset="0"/>
              </a:rPr>
              <a:t>ІІ </a:t>
            </a:r>
            <a:r>
              <a:rPr lang="kk-KZ" b="1" dirty="0">
                <a:latin typeface="Times New Roman" panose="02020603050405020304" pitchFamily="18" charset="0"/>
                <a:cs typeface="Times New Roman" panose="02020603050405020304" pitchFamily="18" charset="0"/>
              </a:rPr>
              <a:t>Негізгі бөлім</a:t>
            </a:r>
          </a:p>
          <a:p>
            <a:r>
              <a:rPr lang="kk-KZ" b="1" dirty="0">
                <a:latin typeface="Times New Roman" panose="02020603050405020304" pitchFamily="18" charset="0"/>
                <a:cs typeface="Times New Roman" panose="02020603050405020304" pitchFamily="18" charset="0"/>
              </a:rPr>
              <a:t>1. </a:t>
            </a:r>
            <a:r>
              <a:rPr lang="kk-KZ" b="1" dirty="0" smtClean="0">
                <a:latin typeface="Times New Roman" panose="02020603050405020304" pitchFamily="18" charset="0"/>
                <a:cs typeface="Times New Roman" panose="02020603050405020304" pitchFamily="18" charset="0"/>
              </a:rPr>
              <a:t>Физиологиялық ырғақтар.</a:t>
            </a:r>
          </a:p>
          <a:p>
            <a:r>
              <a:rPr lang="kk-KZ" b="1" dirty="0" smtClean="0">
                <a:latin typeface="Times New Roman" panose="02020603050405020304" pitchFamily="18" charset="0"/>
                <a:cs typeface="Times New Roman" panose="02020603050405020304" pitchFamily="18" charset="0"/>
              </a:rPr>
              <a:t>2. Ұйқы мен сергектік.</a:t>
            </a:r>
          </a:p>
          <a:p>
            <a:r>
              <a:rPr lang="kk-KZ" b="1" dirty="0" smtClean="0">
                <a:latin typeface="Times New Roman" panose="02020603050405020304" pitchFamily="18" charset="0"/>
                <a:cs typeface="Times New Roman" panose="02020603050405020304" pitchFamily="18" charset="0"/>
              </a:rPr>
              <a:t>3. Циркадианды ритмдердің реттелуі.</a:t>
            </a:r>
          </a:p>
          <a:p>
            <a:r>
              <a:rPr lang="kk-KZ" b="1" dirty="0" smtClean="0">
                <a:latin typeface="Times New Roman" panose="02020603050405020304" pitchFamily="18" charset="0"/>
                <a:cs typeface="Times New Roman" panose="02020603050405020304" pitchFamily="18" charset="0"/>
              </a:rPr>
              <a:t>4. Адамның биологиялық ырғағы.</a:t>
            </a:r>
          </a:p>
          <a:p>
            <a:r>
              <a:rPr lang="kk-KZ" b="1" dirty="0" smtClean="0">
                <a:latin typeface="Times New Roman" panose="02020603050405020304" pitchFamily="18" charset="0"/>
                <a:cs typeface="Times New Roman" panose="02020603050405020304" pitchFamily="18" charset="0"/>
              </a:rPr>
              <a:t>ІІІ </a:t>
            </a:r>
            <a:r>
              <a:rPr lang="kk-KZ" b="1" dirty="0">
                <a:latin typeface="Times New Roman" panose="02020603050405020304" pitchFamily="18" charset="0"/>
                <a:cs typeface="Times New Roman" panose="02020603050405020304" pitchFamily="18" charset="0"/>
              </a:rPr>
              <a:t>Қорытынды</a:t>
            </a:r>
          </a:p>
          <a:p>
            <a:r>
              <a:rPr lang="kk-KZ" b="1" dirty="0">
                <a:latin typeface="Times New Roman" panose="02020603050405020304" pitchFamily="18" charset="0"/>
                <a:cs typeface="Times New Roman" panose="02020603050405020304" pitchFamily="18" charset="0"/>
              </a:rPr>
              <a:t>І</a:t>
            </a:r>
            <a:r>
              <a:rPr lang="en-US" b="1" dirty="0">
                <a:latin typeface="Times New Roman" panose="02020603050405020304" pitchFamily="18" charset="0"/>
                <a:cs typeface="Times New Roman" panose="02020603050405020304" pitchFamily="18" charset="0"/>
              </a:rPr>
              <a:t>V</a:t>
            </a:r>
            <a:r>
              <a:rPr lang="kk-KZ" b="1" dirty="0">
                <a:latin typeface="Times New Roman" panose="02020603050405020304" pitchFamily="18" charset="0"/>
                <a:cs typeface="Times New Roman" panose="02020603050405020304" pitchFamily="18" charset="0"/>
              </a:rPr>
              <a:t> Пайдаланылған әдебиеттер</a:t>
            </a:r>
            <a:endParaRPr lang="ru-RU" b="1"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xmlns="" val="405460139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Shape 98"/>
          <p:cNvSpPr txBox="1">
            <a:spLocks noGrp="1"/>
          </p:cNvSpPr>
          <p:nvPr>
            <p:ph type="title"/>
          </p:nvPr>
        </p:nvSpPr>
        <p:spPr>
          <a:xfrm>
            <a:off x="380971" y="255220"/>
            <a:ext cx="8223477" cy="1223059"/>
          </a:xfrm>
          <a:prstGeom prst="rect">
            <a:avLst/>
          </a:prstGeom>
        </p:spPr>
        <p:style>
          <a:lnRef idx="2">
            <a:schemeClr val="accent1"/>
          </a:lnRef>
          <a:fillRef idx="1">
            <a:schemeClr val="lt1"/>
          </a:fillRef>
          <a:effectRef idx="0">
            <a:schemeClr val="accent1"/>
          </a:effectRef>
          <a:fontRef idx="minor">
            <a:schemeClr val="dk1"/>
          </a:fontRef>
        </p:style>
        <p:txBody>
          <a:bodyPr vert="horz" lIns="121900" tIns="121900" rIns="121900" bIns="121900" rtlCol="0" anchor="t" anchorCtr="0">
            <a:noAutofit/>
          </a:bodyPr>
          <a:lstStyle/>
          <a:p>
            <a:pPr algn="ctr"/>
            <a:r>
              <a:rPr lang="kk-KZ" sz="3600" b="1" dirty="0">
                <a:solidFill>
                  <a:srgbClr val="002060"/>
                </a:solidFill>
                <a:latin typeface="Times New Roman" pitchFamily="18" charset="0"/>
                <a:cs typeface="Times New Roman" pitchFamily="18" charset="0"/>
              </a:rPr>
              <a:t>Адамның биологиялық </a:t>
            </a:r>
            <a:r>
              <a:rPr lang="kk-KZ" sz="3600" b="1" dirty="0" smtClean="0">
                <a:solidFill>
                  <a:srgbClr val="002060"/>
                </a:solidFill>
                <a:latin typeface="Times New Roman" pitchFamily="18" charset="0"/>
                <a:cs typeface="Times New Roman" pitchFamily="18" charset="0"/>
              </a:rPr>
              <a:t>ырғақтылығы жіктеледі:</a:t>
            </a:r>
            <a:endParaRPr sz="3600" b="1" dirty="0">
              <a:solidFill>
                <a:srgbClr val="002060"/>
              </a:solidFill>
              <a:latin typeface="Times New Roman" pitchFamily="18" charset="0"/>
              <a:cs typeface="Times New Roman" pitchFamily="18" charset="0"/>
            </a:endParaRPr>
          </a:p>
        </p:txBody>
      </p:sp>
      <p:graphicFrame>
        <p:nvGraphicFramePr>
          <p:cNvPr id="2" name="Схема 1"/>
          <p:cNvGraphicFramePr/>
          <p:nvPr>
            <p:extLst>
              <p:ext uri="{D42A27DB-BD31-4B8C-83A1-F6EECF244321}">
                <p14:modId xmlns:p14="http://schemas.microsoft.com/office/powerpoint/2010/main" xmlns="" val="1869845354"/>
              </p:ext>
            </p:extLst>
          </p:nvPr>
        </p:nvGraphicFramePr>
        <p:xfrm>
          <a:off x="1444868" y="2109176"/>
          <a:ext cx="6679223"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185783987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Shape 104"/>
          <p:cNvSpPr txBox="1">
            <a:spLocks noGrp="1"/>
          </p:cNvSpPr>
          <p:nvPr>
            <p:ph type="title"/>
          </p:nvPr>
        </p:nvSpPr>
        <p:spPr>
          <a:xfrm>
            <a:off x="-1108400" y="593367"/>
            <a:ext cx="11360800" cy="763600"/>
          </a:xfrm>
          <a:prstGeom prst="rect">
            <a:avLst/>
          </a:prstGeom>
        </p:spPr>
        <p:txBody>
          <a:bodyPr vert="horz" lIns="121900" tIns="121900" rIns="121900" bIns="121900" rtlCol="0" anchor="t" anchorCtr="0">
            <a:noAutofit/>
          </a:bodyPr>
          <a:lstStyle/>
          <a:p>
            <a:r>
              <a:rPr lang="ru"/>
              <a:t> </a:t>
            </a:r>
          </a:p>
        </p:txBody>
      </p:sp>
      <p:sp>
        <p:nvSpPr>
          <p:cNvPr id="105" name="Shape 105"/>
          <p:cNvSpPr txBox="1">
            <a:spLocks noGrp="1"/>
          </p:cNvSpPr>
          <p:nvPr>
            <p:ph type="body" idx="1"/>
          </p:nvPr>
        </p:nvSpPr>
        <p:spPr>
          <a:xfrm>
            <a:off x="-1108400" y="1536633"/>
            <a:ext cx="11360800" cy="4555200"/>
          </a:xfrm>
          <a:prstGeom prst="rect">
            <a:avLst/>
          </a:prstGeom>
        </p:spPr>
        <p:txBody>
          <a:bodyPr vert="horz" lIns="121900" tIns="121900" rIns="121900" bIns="121900" rtlCol="0" anchor="t" anchorCtr="0">
            <a:noAutofit/>
          </a:bodyPr>
          <a:lstStyle/>
          <a:p>
            <a:r>
              <a:rPr lang="ru"/>
              <a:t> </a:t>
            </a:r>
          </a:p>
        </p:txBody>
      </p:sp>
      <p:pic>
        <p:nvPicPr>
          <p:cNvPr id="106" name="Shape 106"/>
          <p:cNvPicPr preferRelativeResize="0"/>
          <p:nvPr/>
        </p:nvPicPr>
        <p:blipFill>
          <a:blip r:embed="rId3">
            <a:alphaModFix/>
          </a:blip>
          <a:stretch>
            <a:fillRect/>
          </a:stretch>
        </p:blipFill>
        <p:spPr>
          <a:xfrm>
            <a:off x="443542" y="1216500"/>
            <a:ext cx="8256917" cy="4032833"/>
          </a:xfrm>
          <a:prstGeom prst="rect">
            <a:avLst/>
          </a:prstGeom>
          <a:noFill/>
          <a:ln>
            <a:noFill/>
          </a:ln>
        </p:spPr>
      </p:pic>
    </p:spTree>
    <p:extLst>
      <p:ext uri="{BB962C8B-B14F-4D97-AF65-F5344CB8AC3E}">
        <p14:creationId xmlns:p14="http://schemas.microsoft.com/office/powerpoint/2010/main" xmlns="" val="9581996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0493" y="136167"/>
            <a:ext cx="8520600" cy="763600"/>
          </a:xfrm>
        </p:spPr>
        <p:style>
          <a:lnRef idx="1">
            <a:schemeClr val="accent4"/>
          </a:lnRef>
          <a:fillRef idx="2">
            <a:schemeClr val="accent4"/>
          </a:fillRef>
          <a:effectRef idx="1">
            <a:schemeClr val="accent4"/>
          </a:effectRef>
          <a:fontRef idx="minor">
            <a:schemeClr val="dk1"/>
          </a:fontRef>
        </p:style>
        <p:txBody>
          <a:bodyPr/>
          <a:lstStyle/>
          <a:p>
            <a:r>
              <a:rPr lang="en-US" dirty="0">
                <a:latin typeface="Times New Roman" panose="02020603050405020304" pitchFamily="18" charset="0"/>
                <a:cs typeface="Times New Roman" panose="02020603050405020304" pitchFamily="18" charset="0"/>
                <a:hlinkClick r:id="rId2"/>
              </a:rPr>
              <a:t>http://bio-ritm.ru/</a:t>
            </a:r>
            <a:endParaRPr lang="ru-RU"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3"/>
          <a:stretch>
            <a:fillRect/>
          </a:stretch>
        </p:blipFill>
        <p:spPr>
          <a:xfrm>
            <a:off x="2400300" y="777389"/>
            <a:ext cx="4633547" cy="6033613"/>
          </a:xfrm>
          <a:prstGeom prst="rect">
            <a:avLst/>
          </a:prstGeom>
        </p:spPr>
      </p:pic>
    </p:spTree>
    <p:extLst>
      <p:ext uri="{BB962C8B-B14F-4D97-AF65-F5344CB8AC3E}">
        <p14:creationId xmlns:p14="http://schemas.microsoft.com/office/powerpoint/2010/main" xmlns="" val="30784107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dirty="0" smtClean="0">
                <a:latin typeface="Times New Roman" panose="02020603050405020304" pitchFamily="18" charset="0"/>
                <a:cs typeface="Times New Roman" panose="02020603050405020304" pitchFamily="18" charset="0"/>
              </a:rPr>
              <a:t>Қорытынды</a:t>
            </a:r>
            <a:endParaRPr lang="ru-RU" dirty="0">
              <a:latin typeface="Times New Roman" panose="02020603050405020304" pitchFamily="18" charset="0"/>
              <a:cs typeface="Times New Roman" panose="02020603050405020304" pitchFamily="18" charset="0"/>
            </a:endParaRPr>
          </a:p>
        </p:txBody>
      </p:sp>
      <p:sp>
        <p:nvSpPr>
          <p:cNvPr id="3" name="Текст 2"/>
          <p:cNvSpPr>
            <a:spLocks noGrp="1"/>
          </p:cNvSpPr>
          <p:nvPr>
            <p:ph type="body" idx="1"/>
          </p:nvPr>
        </p:nvSpPr>
        <p:spPr>
          <a:xfrm>
            <a:off x="311700" y="1536633"/>
            <a:ext cx="6748523" cy="4555200"/>
          </a:xfrm>
        </p:spPr>
        <p:txBody>
          <a:bodyPr/>
          <a:lstStyle/>
          <a:p>
            <a:pPr algn="just"/>
            <a:r>
              <a:rPr lang="kk-KZ" dirty="0" smtClean="0">
                <a:solidFill>
                  <a:schemeClr val="tx1"/>
                </a:solidFill>
                <a:latin typeface="Times New Roman" panose="02020603050405020304" pitchFamily="18" charset="0"/>
                <a:cs typeface="Times New Roman" panose="02020603050405020304" pitchFamily="18" charset="0"/>
              </a:rPr>
              <a:t>Биологиялық ритмдер маңызына қарай физиологиялық және экологиялық болып жіктеледі. Физиологиялық ритмдер қоршаған ортадағы ритмдерге бағынбайды. Әрбір мүшенің өзінің ритмдері болады. Ағзадағы жүріп жатқан барлық мүшелердің ритмдерін реттеп отыратын негізгі гормон – мелатонин болып табылады. Мелатонин егізінде түнгі уақыттарда өте көп мөлшерде бөлінеді. Мелатонин ұйқы мен сергектікті реттеп отырады.</a:t>
            </a:r>
          </a:p>
          <a:p>
            <a:pPr algn="just"/>
            <a:r>
              <a:rPr lang="kk-KZ" dirty="0" smtClean="0">
                <a:solidFill>
                  <a:schemeClr val="tx1"/>
                </a:solidFill>
                <a:latin typeface="Times New Roman" panose="02020603050405020304" pitchFamily="18" charset="0"/>
                <a:cs typeface="Times New Roman" panose="02020603050405020304" pitchFamily="18" charset="0"/>
              </a:rPr>
              <a:t>Адам туылғаннан бастап 3 негізгі физикалық, интеллектуалды, эмоционалды ритмдердің бақылауында болады.</a:t>
            </a:r>
          </a:p>
          <a:p>
            <a:pPr algn="just"/>
            <a:endParaRPr lang="ru-RU"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6467942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kk-KZ" dirty="0" smtClean="0">
                <a:latin typeface="Times New Roman" panose="02020603050405020304" pitchFamily="18" charset="0"/>
                <a:cs typeface="Times New Roman" panose="02020603050405020304" pitchFamily="18" charset="0"/>
              </a:rPr>
              <a:t>Пайдаланылған әдебиеттер:</a:t>
            </a:r>
            <a:endParaRPr lang="ru-RU" dirty="0">
              <a:latin typeface="Times New Roman" panose="02020603050405020304" pitchFamily="18" charset="0"/>
              <a:cs typeface="Times New Roman" panose="02020603050405020304" pitchFamily="18" charset="0"/>
            </a:endParaRPr>
          </a:p>
        </p:txBody>
      </p:sp>
      <p:sp>
        <p:nvSpPr>
          <p:cNvPr id="3" name="Текст 2"/>
          <p:cNvSpPr>
            <a:spLocks noGrp="1"/>
          </p:cNvSpPr>
          <p:nvPr>
            <p:ph type="body" idx="1"/>
          </p:nvPr>
        </p:nvSpPr>
        <p:spPr/>
        <p:txBody>
          <a:bodyPr>
            <a:normAutofit/>
          </a:bodyPr>
          <a:lstStyle/>
          <a:p>
            <a:r>
              <a:rPr lang="ru-RU" sz="2800" dirty="0">
                <a:latin typeface="Times New Roman" panose="02020603050405020304" pitchFamily="18" charset="0"/>
                <a:cs typeface="Times New Roman" panose="02020603050405020304" pitchFamily="18" charset="0"/>
              </a:rPr>
              <a:t>1.  Биологические ритмы здоровья /Гриневич В.//Наука и жизнь, 2005, №1</a:t>
            </a:r>
          </a:p>
          <a:p>
            <a:r>
              <a:rPr lang="ru-RU" sz="2800" dirty="0">
                <a:latin typeface="Times New Roman" panose="02020603050405020304" pitchFamily="18" charset="0"/>
                <a:cs typeface="Times New Roman" panose="02020603050405020304" pitchFamily="18" charset="0"/>
              </a:rPr>
              <a:t>2.  Биологические ритмы /Под ред. Ю. </a:t>
            </a:r>
            <a:r>
              <a:rPr lang="ru-RU" sz="2800" dirty="0" err="1">
                <a:latin typeface="Times New Roman" panose="02020603050405020304" pitchFamily="18" charset="0"/>
                <a:cs typeface="Times New Roman" panose="02020603050405020304" pitchFamily="18" charset="0"/>
              </a:rPr>
              <a:t>Ашоффа</a:t>
            </a:r>
            <a:r>
              <a:rPr lang="ru-RU" sz="2800" dirty="0">
                <a:latin typeface="Times New Roman" panose="02020603050405020304" pitchFamily="18" charset="0"/>
                <a:cs typeface="Times New Roman" panose="02020603050405020304" pitchFamily="18" charset="0"/>
              </a:rPr>
              <a:t>: В 2 т.- М.: Мир, 1984.</a:t>
            </a:r>
          </a:p>
          <a:p>
            <a:r>
              <a:rPr lang="ru-RU" sz="2800" dirty="0">
                <a:latin typeface="Times New Roman" panose="02020603050405020304" pitchFamily="18" charset="0"/>
                <a:cs typeface="Times New Roman" panose="02020603050405020304" pitchFamily="18" charset="0"/>
              </a:rPr>
              <a:t>3.  Губин Г.Д., </a:t>
            </a:r>
            <a:r>
              <a:rPr lang="ru-RU" sz="2800" dirty="0" err="1">
                <a:latin typeface="Times New Roman" panose="02020603050405020304" pitchFamily="18" charset="0"/>
                <a:cs typeface="Times New Roman" panose="02020603050405020304" pitchFamily="18" charset="0"/>
              </a:rPr>
              <a:t>Герловин</a:t>
            </a:r>
            <a:r>
              <a:rPr lang="ru-RU" sz="2800" dirty="0">
                <a:latin typeface="Times New Roman" panose="02020603050405020304" pitchFamily="18" charset="0"/>
                <a:cs typeface="Times New Roman" panose="02020603050405020304" pitchFamily="18" charset="0"/>
              </a:rPr>
              <a:t> Е.Ш. Суточные ритмы биологических процессов и их адаптивное значение в </a:t>
            </a:r>
            <a:r>
              <a:rPr lang="ru-RU" sz="2800" dirty="0" err="1">
                <a:latin typeface="Times New Roman" panose="02020603050405020304" pitchFamily="18" charset="0"/>
                <a:cs typeface="Times New Roman" panose="02020603050405020304" pitchFamily="18" charset="0"/>
              </a:rPr>
              <a:t>онто</a:t>
            </a:r>
            <a:r>
              <a:rPr lang="ru-RU" sz="2800" dirty="0">
                <a:latin typeface="Times New Roman" panose="02020603050405020304" pitchFamily="18" charset="0"/>
                <a:cs typeface="Times New Roman" panose="02020603050405020304" pitchFamily="18" charset="0"/>
              </a:rPr>
              <a:t>- и филогенезе позвоночных. — Новосибирск: Наука, 1980.</a:t>
            </a:r>
          </a:p>
          <a:p>
            <a:r>
              <a:rPr lang="ru-RU" sz="2800" dirty="0">
                <a:latin typeface="Times New Roman" panose="02020603050405020304" pitchFamily="18" charset="0"/>
                <a:cs typeface="Times New Roman" panose="02020603050405020304" pitchFamily="18" charset="0"/>
              </a:rPr>
              <a:t>4.  </a:t>
            </a:r>
            <a:r>
              <a:rPr lang="ru-RU" sz="2800" dirty="0" err="1">
                <a:latin typeface="Times New Roman" panose="02020603050405020304" pitchFamily="18" charset="0"/>
                <a:cs typeface="Times New Roman" panose="02020603050405020304" pitchFamily="18" charset="0"/>
              </a:rPr>
              <a:t>Дорогань</a:t>
            </a:r>
            <a:r>
              <a:rPr lang="ru-RU" sz="2800" dirty="0">
                <a:latin typeface="Times New Roman" panose="02020603050405020304" pitchFamily="18" charset="0"/>
                <a:cs typeface="Times New Roman" panose="02020603050405020304" pitchFamily="18" charset="0"/>
              </a:rPr>
              <a:t> Л.В. </a:t>
            </a:r>
            <a:r>
              <a:rPr lang="ru-RU" sz="2800" dirty="0" err="1">
                <a:latin typeface="Times New Roman" panose="02020603050405020304" pitchFamily="18" charset="0"/>
                <a:cs typeface="Times New Roman" panose="02020603050405020304" pitchFamily="18" charset="0"/>
              </a:rPr>
              <a:t>Филлипов</a:t>
            </a:r>
            <a:r>
              <a:rPr lang="ru-RU" sz="2800" dirty="0">
                <a:latin typeface="Times New Roman" panose="02020603050405020304" pitchFamily="18" charset="0"/>
                <a:cs typeface="Times New Roman" panose="02020603050405020304" pitchFamily="18" charset="0"/>
              </a:rPr>
              <a:t> В.П. Экология В., 1995 г.</a:t>
            </a:r>
          </a:p>
          <a:p>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1941571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4" name="Picture 2" descr="Картинки по запросу красивые фоны для презентаций"/>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5" name="TextBox 4"/>
          <p:cNvSpPr txBox="1"/>
          <p:nvPr/>
        </p:nvSpPr>
        <p:spPr>
          <a:xfrm>
            <a:off x="2508277" y="452718"/>
            <a:ext cx="4145109" cy="584775"/>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kk-KZ" sz="3200" b="1" dirty="0" smtClean="0">
                <a:solidFill>
                  <a:schemeClr val="bg1"/>
                </a:solidFill>
                <a:latin typeface="Times New Roman" panose="02020603050405020304" pitchFamily="18" charset="0"/>
                <a:cs typeface="Times New Roman" panose="02020603050405020304" pitchFamily="18" charset="0"/>
              </a:rPr>
              <a:t>Биологиялық ырғақ </a:t>
            </a:r>
            <a:endParaRPr lang="ru-RU" sz="3200" b="1" dirty="0">
              <a:solidFill>
                <a:schemeClr val="bg1"/>
              </a:solidFill>
              <a:latin typeface="Times New Roman" panose="02020603050405020304" pitchFamily="18" charset="0"/>
              <a:cs typeface="Times New Roman" panose="02020603050405020304" pitchFamily="18" charset="0"/>
            </a:endParaRPr>
          </a:p>
        </p:txBody>
      </p:sp>
      <p:sp>
        <p:nvSpPr>
          <p:cNvPr id="6" name="Выгнутая влево стрелка 5"/>
          <p:cNvSpPr/>
          <p:nvPr/>
        </p:nvSpPr>
        <p:spPr>
          <a:xfrm>
            <a:off x="294492" y="1086366"/>
            <a:ext cx="1011116" cy="1933117"/>
          </a:xfrm>
          <a:prstGeom prst="curved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ru-RU">
              <a:solidFill>
                <a:schemeClr val="tx1"/>
              </a:solidFill>
            </a:endParaRPr>
          </a:p>
        </p:txBody>
      </p:sp>
      <p:sp>
        <p:nvSpPr>
          <p:cNvPr id="7" name="Выгнутая вправо стрелка 6"/>
          <p:cNvSpPr/>
          <p:nvPr/>
        </p:nvSpPr>
        <p:spPr>
          <a:xfrm>
            <a:off x="7755904" y="1086366"/>
            <a:ext cx="1035268" cy="1933117"/>
          </a:xfrm>
          <a:prstGeom prst="curvedLef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ru-RU">
              <a:solidFill>
                <a:schemeClr val="tx1"/>
              </a:solidFill>
            </a:endParaRPr>
          </a:p>
        </p:txBody>
      </p:sp>
      <p:sp>
        <p:nvSpPr>
          <p:cNvPr id="8" name="Скругленный прямоугольник 7"/>
          <p:cNvSpPr/>
          <p:nvPr/>
        </p:nvSpPr>
        <p:spPr>
          <a:xfrm>
            <a:off x="1415561" y="2145323"/>
            <a:ext cx="3026588" cy="3666393"/>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kk-KZ" sz="2000" b="1" dirty="0" smtClean="0">
                <a:latin typeface="Times New Roman" panose="02020603050405020304" pitchFamily="18" charset="0"/>
                <a:cs typeface="Times New Roman" panose="02020603050405020304" pitchFamily="18" charset="0"/>
              </a:rPr>
              <a:t>ФИЗИОЛОГИЯЛЫҚ РИТМДЕР</a:t>
            </a:r>
          </a:p>
          <a:p>
            <a:pPr algn="ctr"/>
            <a:r>
              <a:rPr lang="kk-KZ" sz="2000" dirty="0" smtClean="0">
                <a:latin typeface="Times New Roman" panose="02020603050405020304" pitchFamily="18" charset="0"/>
                <a:cs typeface="Times New Roman" panose="02020603050405020304" pitchFamily="18" charset="0"/>
              </a:rPr>
              <a:t>Табиғи ритмдерге сәйкес келмейді (қан қысымының ритмдері, жүректің ритмдері, асқорыту жолдары, тыныс алу, т.б. ритмдер)</a:t>
            </a:r>
            <a:endParaRPr lang="ru-RU" sz="2000" dirty="0">
              <a:latin typeface="Times New Roman" panose="02020603050405020304" pitchFamily="18" charset="0"/>
              <a:cs typeface="Times New Roman" panose="02020603050405020304" pitchFamily="18" charset="0"/>
            </a:endParaRPr>
          </a:p>
        </p:txBody>
      </p:sp>
      <p:sp>
        <p:nvSpPr>
          <p:cNvPr id="9" name="Скругленный прямоугольник 8"/>
          <p:cNvSpPr/>
          <p:nvPr/>
        </p:nvSpPr>
        <p:spPr>
          <a:xfrm>
            <a:off x="4658699" y="2145322"/>
            <a:ext cx="2744377" cy="3666393"/>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kk-KZ" b="1" dirty="0" smtClean="0">
                <a:latin typeface="Times New Roman" panose="02020603050405020304" pitchFamily="18" charset="0"/>
                <a:cs typeface="Times New Roman" panose="02020603050405020304" pitchFamily="18" charset="0"/>
              </a:rPr>
              <a:t>ЭКОЛОГИЯЛЫҚ РИТМДЕР</a:t>
            </a:r>
          </a:p>
          <a:p>
            <a:pPr algn="ctr"/>
            <a:r>
              <a:rPr lang="kk-KZ" dirty="0" smtClean="0">
                <a:latin typeface="Times New Roman" panose="02020603050405020304" pitchFamily="18" charset="0"/>
                <a:cs typeface="Times New Roman" panose="02020603050405020304" pitchFamily="18" charset="0"/>
              </a:rPr>
              <a:t>Қоршаған ортадағы табиғи ритмдерге сәйкес келеді (тәуліктік, маусымдық ритмдер, Ай фазалары, т.б.). Экологиялық ритмдер ағза үшін биологиялық сағат ретінде қызмет атқарады.</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2009138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792619" y="852855"/>
            <a:ext cx="7707656" cy="517866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5" name="TextBox 4"/>
          <p:cNvSpPr txBox="1"/>
          <p:nvPr/>
        </p:nvSpPr>
        <p:spPr>
          <a:xfrm>
            <a:off x="2487009" y="219808"/>
            <a:ext cx="4318875" cy="523220"/>
          </a:xfrm>
          <a:prstGeom prst="rect">
            <a:avLst/>
          </a:prstGeom>
        </p:spPr>
        <p:style>
          <a:lnRef idx="1">
            <a:schemeClr val="accent4"/>
          </a:lnRef>
          <a:fillRef idx="2">
            <a:schemeClr val="accent4"/>
          </a:fillRef>
          <a:effectRef idx="1">
            <a:schemeClr val="accent4"/>
          </a:effectRef>
          <a:fontRef idx="minor">
            <a:schemeClr val="dk1"/>
          </a:fontRef>
        </p:style>
        <p:txBody>
          <a:bodyPr wrap="none" rtlCol="0">
            <a:spAutoFit/>
          </a:bodyPr>
          <a:lstStyle/>
          <a:p>
            <a:r>
              <a:rPr lang="kk-KZ" sz="2800" b="1" dirty="0" smtClean="0">
                <a:latin typeface="Times New Roman" panose="02020603050405020304" pitchFamily="18" charset="0"/>
                <a:cs typeface="Times New Roman" panose="02020603050405020304" pitchFamily="18" charset="0"/>
              </a:rPr>
              <a:t>Физиологиялық ритмдер</a:t>
            </a:r>
            <a:endParaRPr lang="ru-RU"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4706281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Текст 2"/>
          <p:cNvSpPr>
            <a:spLocks noGrp="1"/>
          </p:cNvSpPr>
          <p:nvPr>
            <p:ph type="body" idx="1"/>
          </p:nvPr>
        </p:nvSpPr>
        <p:spPr/>
        <p:txBody>
          <a:bodyPr/>
          <a:lstStyle/>
          <a:p>
            <a:endParaRPr lang="ru-RU"/>
          </a:p>
        </p:txBody>
      </p:sp>
      <p:pic>
        <p:nvPicPr>
          <p:cNvPr id="4" name="Рисунок 3"/>
          <p:cNvPicPr>
            <a:picLocks noChangeAspect="1"/>
          </p:cNvPicPr>
          <p:nvPr/>
        </p:nvPicPr>
        <p:blipFill rotWithShape="1">
          <a:blip r:embed="rId2"/>
          <a:srcRect t="33480" b="13224"/>
          <a:stretch/>
        </p:blipFill>
        <p:spPr>
          <a:xfrm>
            <a:off x="111032" y="0"/>
            <a:ext cx="8921931" cy="3235569"/>
          </a:xfrm>
          <a:prstGeom prst="rect">
            <a:avLst/>
          </a:prstGeom>
        </p:spPr>
      </p:pic>
      <p:pic>
        <p:nvPicPr>
          <p:cNvPr id="5" name="Picture 2" descr="https://cf.ppt-online.org/files/slide/z/Z8wnGcPsOMQaEFCHd57AtJDv6brqBju1lWm9eY/slide-13.jpg"/>
          <p:cNvPicPr>
            <a:picLocks noChangeAspect="1" noChangeArrowheads="1"/>
          </p:cNvPicPr>
          <p:nvPr/>
        </p:nvPicPr>
        <p:blipFill rotWithShape="1">
          <a:blip r:embed="rId3">
            <a:extLst>
              <a:ext uri="{28A0092B-C50C-407E-A947-70E740481C1C}">
                <a14:useLocalDpi xmlns:a14="http://schemas.microsoft.com/office/drawing/2010/main" xmlns="" val="0"/>
              </a:ext>
            </a:extLst>
          </a:blip>
          <a:srcRect l="203" t="32542" r="-203" b="9203"/>
          <a:stretch/>
        </p:blipFill>
        <p:spPr bwMode="auto">
          <a:xfrm>
            <a:off x="241070" y="3235569"/>
            <a:ext cx="8661854" cy="3456724"/>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6116871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s://cf.ppt-online.org/files/slide/z/Z8wnGcPsOMQaEFCHd57AtJDv6brqBju1lWm9eY/slide-14.jpg"/>
          <p:cNvPicPr>
            <a:picLocks noChangeAspect="1" noChangeArrowheads="1"/>
          </p:cNvPicPr>
          <p:nvPr/>
        </p:nvPicPr>
        <p:blipFill rotWithShape="1">
          <a:blip r:embed="rId2">
            <a:extLst>
              <a:ext uri="{28A0092B-C50C-407E-A947-70E740481C1C}">
                <a14:useLocalDpi xmlns:a14="http://schemas.microsoft.com/office/drawing/2010/main" xmlns="" val="0"/>
              </a:ext>
            </a:extLst>
          </a:blip>
          <a:srcRect t="15696" b="17983"/>
          <a:stretch/>
        </p:blipFill>
        <p:spPr bwMode="auto">
          <a:xfrm>
            <a:off x="214811" y="958362"/>
            <a:ext cx="8714377" cy="4334607"/>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16097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900igr.net/datas/biologija/Adaptatsii-organizmov-k-srede-obitanija/0007-007-Srednjaja-dlitelnost-nekotorykh-ritmicheskikh.jpg"/>
          <p:cNvPicPr>
            <a:picLocks noChangeAspect="1" noChangeArrowheads="1"/>
          </p:cNvPicPr>
          <p:nvPr/>
        </p:nvPicPr>
        <p:blipFill rotWithShape="1">
          <a:blip r:embed="rId2">
            <a:extLst>
              <a:ext uri="{28A0092B-C50C-407E-A947-70E740481C1C}">
                <a14:useLocalDpi xmlns:a14="http://schemas.microsoft.com/office/drawing/2010/main" xmlns="" val="0"/>
              </a:ext>
            </a:extLst>
          </a:blip>
          <a:srcRect l="21280" t="2858" r="16894" b="15348"/>
          <a:stretch/>
        </p:blipFill>
        <p:spPr bwMode="auto">
          <a:xfrm>
            <a:off x="1758462" y="448407"/>
            <a:ext cx="5653454" cy="5609493"/>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2775197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1598" y="172436"/>
            <a:ext cx="8520600" cy="763600"/>
          </a:xfrm>
        </p:spPr>
        <p:style>
          <a:lnRef idx="1">
            <a:schemeClr val="accent5"/>
          </a:lnRef>
          <a:fillRef idx="2">
            <a:schemeClr val="accent5"/>
          </a:fillRef>
          <a:effectRef idx="1">
            <a:schemeClr val="accent5"/>
          </a:effectRef>
          <a:fontRef idx="minor">
            <a:schemeClr val="dk1"/>
          </a:fontRef>
        </p:style>
        <p:txBody>
          <a:bodyPr/>
          <a:lstStyle/>
          <a:p>
            <a:pPr algn="ctr"/>
            <a:r>
              <a:rPr lang="kk-KZ" b="1" dirty="0" smtClean="0">
                <a:latin typeface="Times New Roman" panose="02020603050405020304" pitchFamily="18" charset="0"/>
                <a:cs typeface="Times New Roman" panose="02020603050405020304" pitchFamily="18" charset="0"/>
              </a:rPr>
              <a:t>Жүректің ритмдері</a:t>
            </a:r>
            <a:endParaRPr lang="ru-RU" b="1" dirty="0">
              <a:latin typeface="Times New Roman" panose="02020603050405020304" pitchFamily="18" charset="0"/>
              <a:cs typeface="Times New Roman" panose="02020603050405020304" pitchFamily="18" charset="0"/>
            </a:endParaRPr>
          </a:p>
        </p:txBody>
      </p:sp>
      <p:sp>
        <p:nvSpPr>
          <p:cNvPr id="3" name="Текст 2"/>
          <p:cNvSpPr>
            <a:spLocks noGrp="1"/>
          </p:cNvSpPr>
          <p:nvPr>
            <p:ph type="body" idx="1"/>
          </p:nvPr>
        </p:nvSpPr>
        <p:spPr/>
        <p:txBody>
          <a:bodyPr/>
          <a:lstStyle/>
          <a:p>
            <a:endParaRPr lang="ru-RU"/>
          </a:p>
        </p:txBody>
      </p:sp>
      <p:pic>
        <p:nvPicPr>
          <p:cNvPr id="3074" name="Picture 2" descr="https://medicina.dobro-est.com/wp-content/uploads/2019/08/serdechnye_sokrascheniya_norma_i_otkloneniya.jpg"/>
          <p:cNvPicPr>
            <a:picLocks noChangeAspect="1" noChangeArrowheads="1"/>
          </p:cNvPicPr>
          <p:nvPr/>
        </p:nvPicPr>
        <p:blipFill rotWithShape="1">
          <a:blip r:embed="rId2">
            <a:extLst>
              <a:ext uri="{28A0092B-C50C-407E-A947-70E740481C1C}">
                <a14:useLocalDpi xmlns:a14="http://schemas.microsoft.com/office/drawing/2010/main" xmlns="" val="0"/>
              </a:ext>
            </a:extLst>
          </a:blip>
          <a:srcRect t="9739"/>
          <a:stretch/>
        </p:blipFill>
        <p:spPr bwMode="auto">
          <a:xfrm>
            <a:off x="651921" y="1099038"/>
            <a:ext cx="7999954" cy="4686299"/>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8426651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11700" y="285636"/>
            <a:ext cx="8520600" cy="1085963"/>
          </a:xfrm>
          <a:ln w="38100"/>
        </p:spPr>
        <p:style>
          <a:lnRef idx="2">
            <a:schemeClr val="accent5"/>
          </a:lnRef>
          <a:fillRef idx="1">
            <a:schemeClr val="lt1"/>
          </a:fillRef>
          <a:effectRef idx="0">
            <a:schemeClr val="accent5"/>
          </a:effectRef>
          <a:fontRef idx="minor">
            <a:schemeClr val="dk1"/>
          </a:fontRef>
        </p:style>
        <p:txBody>
          <a:bodyPr>
            <a:normAutofit fontScale="90000"/>
          </a:bodyPr>
          <a:lstStyle/>
          <a:p>
            <a:pPr algn="ctr"/>
            <a:r>
              <a:rPr lang="kk-KZ" dirty="0">
                <a:latin typeface="Times New Roman" panose="02020603050405020304" pitchFamily="18" charset="0"/>
                <a:cs typeface="Times New Roman" panose="02020603050405020304" pitchFamily="18" charset="0"/>
              </a:rPr>
              <a:t>Ағзадағы биологиялық ырғақтың физиологиялық </a:t>
            </a:r>
            <a:r>
              <a:rPr lang="kk-KZ" dirty="0" smtClean="0">
                <a:latin typeface="Times New Roman" panose="02020603050405020304" pitchFamily="18" charset="0"/>
                <a:cs typeface="Times New Roman" panose="02020603050405020304" pitchFamily="18" charset="0"/>
              </a:rPr>
              <a:t>механизмдері (ұйқы мен сергеетік)</a:t>
            </a:r>
            <a:r>
              <a:rPr lang="ru-RU" dirty="0">
                <a:latin typeface="Times New Roman" panose="02020603050405020304" pitchFamily="18" charset="0"/>
                <a:cs typeface="Times New Roman" panose="02020603050405020304" pitchFamily="18" charset="0"/>
              </a:rPr>
              <a:t/>
            </a:r>
            <a:br>
              <a:rPr lang="ru-RU" dirty="0">
                <a:latin typeface="Times New Roman" panose="02020603050405020304" pitchFamily="18" charset="0"/>
                <a:cs typeface="Times New Roman" panose="02020603050405020304" pitchFamily="18" charset="0"/>
              </a:rPr>
            </a:br>
            <a:endParaRPr lang="ru-RU" dirty="0">
              <a:latin typeface="Times New Roman" panose="02020603050405020304" pitchFamily="18" charset="0"/>
              <a:cs typeface="Times New Roman" panose="02020603050405020304" pitchFamily="18" charset="0"/>
            </a:endParaRPr>
          </a:p>
        </p:txBody>
      </p:sp>
      <p:sp>
        <p:nvSpPr>
          <p:cNvPr id="3" name="Текст 2"/>
          <p:cNvSpPr>
            <a:spLocks noGrp="1"/>
          </p:cNvSpPr>
          <p:nvPr>
            <p:ph type="body" idx="1"/>
          </p:nvPr>
        </p:nvSpPr>
        <p:spPr>
          <a:xfrm>
            <a:off x="311700" y="1536633"/>
            <a:ext cx="8520600" cy="1945121"/>
          </a:xfrm>
        </p:spPr>
        <p:style>
          <a:lnRef idx="3">
            <a:schemeClr val="lt1"/>
          </a:lnRef>
          <a:fillRef idx="1">
            <a:schemeClr val="accent5"/>
          </a:fillRef>
          <a:effectRef idx="1">
            <a:schemeClr val="accent5"/>
          </a:effectRef>
          <a:fontRef idx="minor">
            <a:schemeClr val="lt1"/>
          </a:fontRef>
        </p:style>
        <p:txBody>
          <a:bodyPr>
            <a:noAutofit/>
          </a:bodyPr>
          <a:lstStyle/>
          <a:p>
            <a:pPr algn="just"/>
            <a:r>
              <a:rPr lang="kk-KZ" sz="2000" dirty="0" smtClean="0">
                <a:latin typeface="Times New Roman" panose="02020603050405020304" pitchFamily="18" charset="0"/>
                <a:cs typeface="Times New Roman" panose="02020603050405020304" pitchFamily="18" charset="0"/>
              </a:rPr>
              <a:t>1972 ж. американдық зерттеушілер Роберт Мур мен Виктор Эйхлер сүтқоректілердегі циркадианды ритмдерді супрахиазматикалық ядро (СХЯ) реттейтіндігін анықтады. Ол гипоталамуста көз нервтерінің түйіскен жерінде орналасқан, эпифиз безімен тығыз байланысты. Оны ритмді реттеудің негізгі орталығы деп санайды, ол жарық сигналдарының көмегімен ретеліп отырады.</a:t>
            </a:r>
            <a:r>
              <a:rPr lang="ru-RU" sz="2000" dirty="0">
                <a:latin typeface="Times New Roman" panose="02020603050405020304" pitchFamily="18" charset="0"/>
                <a:cs typeface="Times New Roman" panose="02020603050405020304" pitchFamily="18" charset="0"/>
              </a:rPr>
              <a:t/>
            </a:r>
            <a:br>
              <a:rPr lang="ru-RU" sz="2000" dirty="0">
                <a:latin typeface="Times New Roman" panose="02020603050405020304" pitchFamily="18" charset="0"/>
                <a:cs typeface="Times New Roman" panose="02020603050405020304" pitchFamily="18" charset="0"/>
              </a:rPr>
            </a:br>
            <a:endParaRPr lang="ru-RU" sz="2000" dirty="0">
              <a:latin typeface="Times New Roman" panose="02020603050405020304" pitchFamily="18" charset="0"/>
              <a:cs typeface="Times New Roman" panose="02020603050405020304" pitchFamily="18" charset="0"/>
            </a:endParaRPr>
          </a:p>
        </p:txBody>
      </p:sp>
      <p:pic>
        <p:nvPicPr>
          <p:cNvPr id="4" name="Picture 2" descr="ÐÐ¾ÑÐ¾Ð¶ÐµÐµ Ð¸Ð·Ð¾Ð±ÑÐ°Ð¶ÐµÐ½Ð¸Ðµ"/>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365131" y="3646788"/>
            <a:ext cx="4070838" cy="3053129"/>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64152148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Ион">
  <a:themeElements>
    <a:clrScheme name="Ион">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Ион">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о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xmlns="" name="Ion" id="{B8441ADB-2E43-4AF7-B97A-BD870242C6A8}" vid="{292E63A9-BB86-4E3D-B92A-7223C6510D2E}"/>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Интеграл">
  <a:themeElements>
    <a:clrScheme name="Интеграл">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Интеграл">
      <a:majorFont>
        <a:latin typeface="Tw Cen MT Condensed"/>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Интеграл">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xmlns="" name="Integral" id="{3577F8C9-A904-41D8-97D2-FD898F53F20E}" vid="{682D6EBE-8D36-4FF2-9DB3-F3D8D7B6715D}"/>
    </a:ext>
  </a:extLst>
</a:theme>
</file>

<file path=ppt/theme/theme4.xml><?xml version="1.0" encoding="utf-8"?>
<a:theme xmlns:a="http://schemas.openxmlformats.org/drawingml/2006/main" name="Аспект">
  <a:themeElements>
    <a:clrScheme name="Аспект">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Аспект">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Facet" id="{C0C680CD-088A-49FC-A102-D699147F32B2}" vid="{CFBC31BA-B70F-4F30-BCAA-4F3011E16C4D}"/>
    </a:ext>
  </a:extLst>
</a:theme>
</file>

<file path=ppt/theme/theme5.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261</TotalTime>
  <Words>495</Words>
  <Application>Microsoft Office PowerPoint</Application>
  <PresentationFormat>Экран (4:3)</PresentationFormat>
  <Paragraphs>56</Paragraphs>
  <Slides>24</Slides>
  <Notes>2</Notes>
  <HiddenSlides>0</HiddenSlides>
  <MMClips>0</MMClips>
  <ScaleCrop>false</ScaleCrop>
  <HeadingPairs>
    <vt:vector size="4" baseType="variant">
      <vt:variant>
        <vt:lpstr>Тема</vt:lpstr>
      </vt:variant>
      <vt:variant>
        <vt:i4>4</vt:i4>
      </vt:variant>
      <vt:variant>
        <vt:lpstr>Заголовки слайдов</vt:lpstr>
      </vt:variant>
      <vt:variant>
        <vt:i4>24</vt:i4>
      </vt:variant>
    </vt:vector>
  </HeadingPairs>
  <TitlesOfParts>
    <vt:vector size="28" baseType="lpstr">
      <vt:lpstr>Ион</vt:lpstr>
      <vt:lpstr>Тема Office</vt:lpstr>
      <vt:lpstr>Интеграл</vt:lpstr>
      <vt:lpstr>Аспект</vt:lpstr>
      <vt:lpstr>4-лекция. Биологиялық ырғақтылықтың физиологиялық механизмі. </vt:lpstr>
      <vt:lpstr>Жоспар:</vt:lpstr>
      <vt:lpstr>Слайд 3</vt:lpstr>
      <vt:lpstr>Слайд 4</vt:lpstr>
      <vt:lpstr>Слайд 5</vt:lpstr>
      <vt:lpstr>Слайд 6</vt:lpstr>
      <vt:lpstr>Слайд 7</vt:lpstr>
      <vt:lpstr>Жүректің ритмдері</vt:lpstr>
      <vt:lpstr>Ағзадағы биологиялық ырғақтың физиологиялық механизмдері (ұйқы мен сергеетік) </vt:lpstr>
      <vt:lpstr>Слайд 10</vt:lpstr>
      <vt:lpstr>Слайд 11</vt:lpstr>
      <vt:lpstr>Слайд 12</vt:lpstr>
      <vt:lpstr>Слайд 13</vt:lpstr>
      <vt:lpstr>Мелатониннің негізгі қасиеттері</vt:lpstr>
      <vt:lpstr>Слайд 15</vt:lpstr>
      <vt:lpstr>Слайд 16</vt:lpstr>
      <vt:lpstr>Слайд 17</vt:lpstr>
      <vt:lpstr>Мелатонин гормоны қартаюды баяулатады</vt:lpstr>
      <vt:lpstr>Слайд 19</vt:lpstr>
      <vt:lpstr>Адамның биологиялық ырғақтылығы жіктеледі:</vt:lpstr>
      <vt:lpstr> </vt:lpstr>
      <vt:lpstr>http://bio-ritm.ru/</vt:lpstr>
      <vt:lpstr>Қорытынды</vt:lpstr>
      <vt:lpstr>Пайдаланылған әдебиеттер:</vt:lpstr>
    </vt:vector>
  </TitlesOfParts>
  <Company>SPecialiST RePack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4-лекция. Биологиялық ырғақтылықтың физиологиялық механизмі.</dc:title>
  <dc:creator>1</dc:creator>
  <cp:lastModifiedBy>admin</cp:lastModifiedBy>
  <cp:revision>19</cp:revision>
  <cp:lastPrinted>2019-09-25T03:19:03Z</cp:lastPrinted>
  <dcterms:created xsi:type="dcterms:W3CDTF">2019-09-24T18:19:01Z</dcterms:created>
  <dcterms:modified xsi:type="dcterms:W3CDTF">2020-09-13T06:50:37Z</dcterms:modified>
</cp:coreProperties>
</file>